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35" r:id="rId5"/>
    <p:sldId id="330" r:id="rId6"/>
    <p:sldId id="336" r:id="rId7"/>
    <p:sldId id="337" r:id="rId8"/>
    <p:sldId id="338" r:id="rId9"/>
    <p:sldId id="339" r:id="rId10"/>
    <p:sldId id="340" r:id="rId11"/>
    <p:sldId id="344" r:id="rId12"/>
    <p:sldId id="345" r:id="rId13"/>
    <p:sldId id="347" r:id="rId14"/>
    <p:sldId id="348" r:id="rId15"/>
    <p:sldId id="349" r:id="rId16"/>
    <p:sldId id="350" r:id="rId17"/>
    <p:sldId id="351" r:id="rId18"/>
    <p:sldId id="352" r:id="rId19"/>
    <p:sldId id="353" r:id="rId20"/>
    <p:sldId id="384" r:id="rId21"/>
    <p:sldId id="354" r:id="rId22"/>
    <p:sldId id="355" r:id="rId23"/>
    <p:sldId id="356" r:id="rId24"/>
    <p:sldId id="357" r:id="rId25"/>
    <p:sldId id="358" r:id="rId26"/>
    <p:sldId id="359" r:id="rId27"/>
    <p:sldId id="270" r:id="rId28"/>
    <p:sldId id="309" r:id="rId29"/>
    <p:sldId id="360" r:id="rId30"/>
    <p:sldId id="361" r:id="rId31"/>
    <p:sldId id="362" r:id="rId32"/>
    <p:sldId id="363" r:id="rId33"/>
    <p:sldId id="364" r:id="rId34"/>
    <p:sldId id="365" r:id="rId35"/>
    <p:sldId id="366" r:id="rId36"/>
    <p:sldId id="367" r:id="rId37"/>
    <p:sldId id="368" r:id="rId38"/>
    <p:sldId id="296" r:id="rId39"/>
    <p:sldId id="369" r:id="rId40"/>
    <p:sldId id="370" r:id="rId41"/>
    <p:sldId id="371" r:id="rId42"/>
    <p:sldId id="372" r:id="rId43"/>
    <p:sldId id="374" r:id="rId44"/>
    <p:sldId id="375" r:id="rId45"/>
    <p:sldId id="376" r:id="rId46"/>
    <p:sldId id="377" r:id="rId47"/>
    <p:sldId id="378" r:id="rId48"/>
    <p:sldId id="379" r:id="rId49"/>
    <p:sldId id="380" r:id="rId50"/>
    <p:sldId id="383" r:id="rId51"/>
    <p:sldId id="382"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0296"/>
    <a:srgbClr val="4CEAF2"/>
    <a:srgbClr val="3E1B59"/>
    <a:srgbClr val="BDEFFF"/>
    <a:srgbClr val="FFA7A7"/>
    <a:srgbClr val="0B49CB"/>
    <a:srgbClr val="F2F2F2"/>
    <a:srgbClr val="B5E3F1"/>
    <a:srgbClr val="204E79"/>
    <a:srgbClr val="094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p:restoredTop sz="76549"/>
  </p:normalViewPr>
  <p:slideViewPr>
    <p:cSldViewPr snapToGrid="0" snapToObjects="1">
      <p:cViewPr varScale="1">
        <p:scale>
          <a:sx n="78" d="100"/>
          <a:sy n="78" d="100"/>
        </p:scale>
        <p:origin x="108" y="10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3F12F-67C0-4A11-88C8-AA43EE10290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5C2AA8-EF10-4E71-9EE5-3B87E0D7BBB8}">
      <dgm:prSet custT="1"/>
      <dgm:spPr/>
      <dgm:t>
        <a:bodyPr/>
        <a:lstStyle/>
        <a:p>
          <a:pPr>
            <a:lnSpc>
              <a:spcPct val="100000"/>
            </a:lnSpc>
            <a:defRPr b="1"/>
          </a:pPr>
          <a:r>
            <a:rPr lang="en-US" sz="2000" b="1"/>
            <a:t>Data Collection</a:t>
          </a:r>
          <a:r>
            <a:rPr lang="en-US" sz="2000"/>
            <a:t>:</a:t>
          </a:r>
        </a:p>
      </dgm:t>
    </dgm:pt>
    <dgm:pt modelId="{A6784B89-7894-4282-9E47-487DA36BC165}" type="parTrans" cxnId="{116B9872-7A9D-4FC7-BB88-75D5C594F59B}">
      <dgm:prSet/>
      <dgm:spPr/>
      <dgm:t>
        <a:bodyPr/>
        <a:lstStyle/>
        <a:p>
          <a:endParaRPr lang="en-US"/>
        </a:p>
      </dgm:t>
    </dgm:pt>
    <dgm:pt modelId="{75E3F4D5-BC05-4E59-8D62-A740B3B941AB}" type="sibTrans" cxnId="{116B9872-7A9D-4FC7-BB88-75D5C594F59B}">
      <dgm:prSet/>
      <dgm:spPr/>
      <dgm:t>
        <a:bodyPr/>
        <a:lstStyle/>
        <a:p>
          <a:endParaRPr lang="en-US"/>
        </a:p>
      </dgm:t>
    </dgm:pt>
    <dgm:pt modelId="{B0560623-78A1-47C2-BB53-2E7388D80827}">
      <dgm:prSet custT="1"/>
      <dgm:spPr/>
      <dgm:t>
        <a:bodyPr/>
        <a:lstStyle/>
        <a:p>
          <a:pPr>
            <a:lnSpc>
              <a:spcPct val="100000"/>
            </a:lnSpc>
          </a:pPr>
          <a:r>
            <a:rPr lang="en-US" sz="1600"/>
            <a:t>Utilized the SpaceX REST API</a:t>
          </a:r>
        </a:p>
      </dgm:t>
    </dgm:pt>
    <dgm:pt modelId="{BEAE0524-0A5B-4001-9991-F6FB8E66B0B0}" type="parTrans" cxnId="{0C4B3155-074A-494A-AADF-958E8B264860}">
      <dgm:prSet/>
      <dgm:spPr/>
      <dgm:t>
        <a:bodyPr/>
        <a:lstStyle/>
        <a:p>
          <a:endParaRPr lang="en-US"/>
        </a:p>
      </dgm:t>
    </dgm:pt>
    <dgm:pt modelId="{C4677512-C383-485E-8AAF-3A17CB03B825}" type="sibTrans" cxnId="{0C4B3155-074A-494A-AADF-958E8B264860}">
      <dgm:prSet/>
      <dgm:spPr/>
      <dgm:t>
        <a:bodyPr/>
        <a:lstStyle/>
        <a:p>
          <a:endParaRPr lang="en-US"/>
        </a:p>
      </dgm:t>
    </dgm:pt>
    <dgm:pt modelId="{405FBD00-362E-461A-A048-7D1F9ACEF8C4}">
      <dgm:prSet custT="1"/>
      <dgm:spPr/>
      <dgm:t>
        <a:bodyPr/>
        <a:lstStyle/>
        <a:p>
          <a:pPr>
            <a:lnSpc>
              <a:spcPct val="100000"/>
            </a:lnSpc>
          </a:pPr>
          <a:r>
            <a:rPr lang="en-US" sz="1600"/>
            <a:t>Web scraping from Wikipedia</a:t>
          </a:r>
        </a:p>
      </dgm:t>
    </dgm:pt>
    <dgm:pt modelId="{82A38780-3FA3-4C96-AA65-E19E8A973FA3}" type="parTrans" cxnId="{26D49520-E4F5-4DC9-BA47-0F877E7DA49F}">
      <dgm:prSet/>
      <dgm:spPr/>
      <dgm:t>
        <a:bodyPr/>
        <a:lstStyle/>
        <a:p>
          <a:endParaRPr lang="en-US"/>
        </a:p>
      </dgm:t>
    </dgm:pt>
    <dgm:pt modelId="{ADA3FE82-2F1D-4E08-A27C-E5B30934E5A6}" type="sibTrans" cxnId="{26D49520-E4F5-4DC9-BA47-0F877E7DA49F}">
      <dgm:prSet/>
      <dgm:spPr/>
      <dgm:t>
        <a:bodyPr/>
        <a:lstStyle/>
        <a:p>
          <a:endParaRPr lang="en-US"/>
        </a:p>
      </dgm:t>
    </dgm:pt>
    <dgm:pt modelId="{BB41D4E4-C36F-4C2D-80C0-145D3C9EA3BD}">
      <dgm:prSet custT="1"/>
      <dgm:spPr/>
      <dgm:t>
        <a:bodyPr/>
        <a:lstStyle/>
        <a:p>
          <a:pPr>
            <a:lnSpc>
              <a:spcPct val="100000"/>
            </a:lnSpc>
            <a:defRPr b="1"/>
          </a:pPr>
          <a:r>
            <a:rPr lang="en-US" sz="2000" b="1"/>
            <a:t>Data Wrangling</a:t>
          </a:r>
          <a:r>
            <a:rPr lang="en-US" sz="2000"/>
            <a:t>:</a:t>
          </a:r>
        </a:p>
      </dgm:t>
    </dgm:pt>
    <dgm:pt modelId="{8A5777D7-7B18-49A5-A34B-FA3E89E92B95}" type="parTrans" cxnId="{43CB9E2B-C7A0-430E-8DF2-58FF41CF2C97}">
      <dgm:prSet/>
      <dgm:spPr/>
      <dgm:t>
        <a:bodyPr/>
        <a:lstStyle/>
        <a:p>
          <a:endParaRPr lang="en-US"/>
        </a:p>
      </dgm:t>
    </dgm:pt>
    <dgm:pt modelId="{50BC0622-BC5D-4443-B271-B99CB42509B2}" type="sibTrans" cxnId="{43CB9E2B-C7A0-430E-8DF2-58FF41CF2C97}">
      <dgm:prSet/>
      <dgm:spPr/>
      <dgm:t>
        <a:bodyPr/>
        <a:lstStyle/>
        <a:p>
          <a:endParaRPr lang="en-US"/>
        </a:p>
      </dgm:t>
    </dgm:pt>
    <dgm:pt modelId="{9F4CAE50-7A8C-428F-920F-E744BB04858C}">
      <dgm:prSet custT="1"/>
      <dgm:spPr/>
      <dgm:t>
        <a:bodyPr/>
        <a:lstStyle/>
        <a:p>
          <a:pPr>
            <a:lnSpc>
              <a:spcPct val="100000"/>
            </a:lnSpc>
          </a:pPr>
          <a:r>
            <a:rPr lang="en-US" sz="1600" dirty="0"/>
            <a:t>Filtered the data</a:t>
          </a:r>
        </a:p>
      </dgm:t>
    </dgm:pt>
    <dgm:pt modelId="{0E86B89E-FDFF-4979-A0AB-3D968A18F8C3}" type="parTrans" cxnId="{0857F30E-4E5F-48B2-86A1-8B38B903E7AE}">
      <dgm:prSet/>
      <dgm:spPr/>
      <dgm:t>
        <a:bodyPr/>
        <a:lstStyle/>
        <a:p>
          <a:endParaRPr lang="en-US"/>
        </a:p>
      </dgm:t>
    </dgm:pt>
    <dgm:pt modelId="{160CCBB7-9E0D-4D71-BACE-530E9B827ECF}" type="sibTrans" cxnId="{0857F30E-4E5F-48B2-86A1-8B38B903E7AE}">
      <dgm:prSet/>
      <dgm:spPr/>
      <dgm:t>
        <a:bodyPr/>
        <a:lstStyle/>
        <a:p>
          <a:endParaRPr lang="en-US"/>
        </a:p>
      </dgm:t>
    </dgm:pt>
    <dgm:pt modelId="{2F7B96C6-9DD9-467E-A1EC-1A4629F7C459}">
      <dgm:prSet custT="1"/>
      <dgm:spPr/>
      <dgm:t>
        <a:bodyPr/>
        <a:lstStyle/>
        <a:p>
          <a:pPr>
            <a:lnSpc>
              <a:spcPct val="100000"/>
            </a:lnSpc>
          </a:pPr>
          <a:r>
            <a:rPr lang="en-US" sz="1600"/>
            <a:t>Handled missing values</a:t>
          </a:r>
        </a:p>
      </dgm:t>
    </dgm:pt>
    <dgm:pt modelId="{DB0C17DE-330E-4F74-A65F-116E45D823D4}" type="parTrans" cxnId="{3514942F-B8F2-4AC4-BC1B-1837129D2698}">
      <dgm:prSet/>
      <dgm:spPr/>
      <dgm:t>
        <a:bodyPr/>
        <a:lstStyle/>
        <a:p>
          <a:endParaRPr lang="en-US"/>
        </a:p>
      </dgm:t>
    </dgm:pt>
    <dgm:pt modelId="{8E628426-613A-4705-948B-D281D897A92B}" type="sibTrans" cxnId="{3514942F-B8F2-4AC4-BC1B-1837129D2698}">
      <dgm:prSet/>
      <dgm:spPr/>
      <dgm:t>
        <a:bodyPr/>
        <a:lstStyle/>
        <a:p>
          <a:endParaRPr lang="en-US"/>
        </a:p>
      </dgm:t>
    </dgm:pt>
    <dgm:pt modelId="{8A78037B-32F7-4BDE-BB32-D11D0C42EC9A}">
      <dgm:prSet custT="1"/>
      <dgm:spPr/>
      <dgm:t>
        <a:bodyPr/>
        <a:lstStyle/>
        <a:p>
          <a:pPr>
            <a:lnSpc>
              <a:spcPct val="100000"/>
            </a:lnSpc>
          </a:pPr>
          <a:r>
            <a:rPr lang="en-US" sz="1600" dirty="0"/>
            <a:t>Applied One Hot Encoding for binary classification preparation</a:t>
          </a:r>
        </a:p>
      </dgm:t>
    </dgm:pt>
    <dgm:pt modelId="{2E1416BD-822D-4D58-A59B-97131C8546B4}" type="parTrans" cxnId="{5F81D7D5-3962-47C5-9988-E32895BCA9B1}">
      <dgm:prSet/>
      <dgm:spPr/>
      <dgm:t>
        <a:bodyPr/>
        <a:lstStyle/>
        <a:p>
          <a:endParaRPr lang="en-US"/>
        </a:p>
      </dgm:t>
    </dgm:pt>
    <dgm:pt modelId="{5C477E21-69EE-4DCF-985B-3DFC326C7157}" type="sibTrans" cxnId="{5F81D7D5-3962-47C5-9988-E32895BCA9B1}">
      <dgm:prSet/>
      <dgm:spPr/>
      <dgm:t>
        <a:bodyPr/>
        <a:lstStyle/>
        <a:p>
          <a:endParaRPr lang="en-US"/>
        </a:p>
      </dgm:t>
    </dgm:pt>
    <dgm:pt modelId="{D4288FF2-8FB6-48A1-9117-EA844C0D4291}">
      <dgm:prSet custT="1"/>
      <dgm:spPr/>
      <dgm:t>
        <a:bodyPr/>
        <a:lstStyle/>
        <a:p>
          <a:pPr>
            <a:lnSpc>
              <a:spcPct val="100000"/>
            </a:lnSpc>
            <a:defRPr b="1"/>
          </a:pPr>
          <a:r>
            <a:rPr lang="en-US" sz="2000" b="1"/>
            <a:t>Exploratory Data Analysis (EDA)</a:t>
          </a:r>
          <a:r>
            <a:rPr lang="en-US" sz="2000"/>
            <a:t>:</a:t>
          </a:r>
        </a:p>
      </dgm:t>
    </dgm:pt>
    <dgm:pt modelId="{09D724F2-29B2-47B1-98C1-499C0862171B}" type="parTrans" cxnId="{D0DCCDFE-E77C-4C2A-A69A-C6C5ADBECD1F}">
      <dgm:prSet/>
      <dgm:spPr/>
      <dgm:t>
        <a:bodyPr/>
        <a:lstStyle/>
        <a:p>
          <a:endParaRPr lang="en-US"/>
        </a:p>
      </dgm:t>
    </dgm:pt>
    <dgm:pt modelId="{8D257AE3-F4EC-4A74-9951-C6FD879E6F70}" type="sibTrans" cxnId="{D0DCCDFE-E77C-4C2A-A69A-C6C5ADBECD1F}">
      <dgm:prSet/>
      <dgm:spPr/>
      <dgm:t>
        <a:bodyPr/>
        <a:lstStyle/>
        <a:p>
          <a:endParaRPr lang="en-US"/>
        </a:p>
      </dgm:t>
    </dgm:pt>
    <dgm:pt modelId="{516C10C1-6D50-464A-85A6-A2F0B00B5994}">
      <dgm:prSet custT="1"/>
      <dgm:spPr/>
      <dgm:t>
        <a:bodyPr/>
        <a:lstStyle/>
        <a:p>
          <a:pPr>
            <a:lnSpc>
              <a:spcPct val="100000"/>
            </a:lnSpc>
          </a:pPr>
          <a:r>
            <a:rPr lang="en-US" sz="1600"/>
            <a:t>Conducted EDA using visualizations and SQL queries</a:t>
          </a:r>
        </a:p>
      </dgm:t>
    </dgm:pt>
    <dgm:pt modelId="{C65696A5-136F-4D0C-A090-6E883503B484}" type="parTrans" cxnId="{45705B65-6BDB-483B-93A0-45EBA6B814C2}">
      <dgm:prSet/>
      <dgm:spPr/>
      <dgm:t>
        <a:bodyPr/>
        <a:lstStyle/>
        <a:p>
          <a:endParaRPr lang="en-US"/>
        </a:p>
      </dgm:t>
    </dgm:pt>
    <dgm:pt modelId="{3CFFB006-377E-437C-BEE0-A2D01EFAB593}" type="sibTrans" cxnId="{45705B65-6BDB-483B-93A0-45EBA6B814C2}">
      <dgm:prSet/>
      <dgm:spPr/>
      <dgm:t>
        <a:bodyPr/>
        <a:lstStyle/>
        <a:p>
          <a:endParaRPr lang="en-US"/>
        </a:p>
      </dgm:t>
    </dgm:pt>
    <dgm:pt modelId="{CC0297D4-99A5-4956-8807-4AFA164A2F87}">
      <dgm:prSet custT="1"/>
      <dgm:spPr/>
      <dgm:t>
        <a:bodyPr/>
        <a:lstStyle/>
        <a:p>
          <a:pPr>
            <a:lnSpc>
              <a:spcPct val="100000"/>
            </a:lnSpc>
            <a:defRPr b="1"/>
          </a:pPr>
          <a:r>
            <a:rPr lang="en-US" sz="2000" b="1"/>
            <a:t>Interactive Visual Analytics</a:t>
          </a:r>
          <a:r>
            <a:rPr lang="en-US" sz="2000"/>
            <a:t>:</a:t>
          </a:r>
        </a:p>
      </dgm:t>
    </dgm:pt>
    <dgm:pt modelId="{697EBC29-F6EF-4F8C-8FA4-CA5A2EA47E2B}" type="parTrans" cxnId="{6280D7E4-F7A2-46BF-97A8-371D8189971E}">
      <dgm:prSet/>
      <dgm:spPr/>
      <dgm:t>
        <a:bodyPr/>
        <a:lstStyle/>
        <a:p>
          <a:endParaRPr lang="en-US"/>
        </a:p>
      </dgm:t>
    </dgm:pt>
    <dgm:pt modelId="{5FE149BE-C448-4C1B-8746-5AE11FF418A1}" type="sibTrans" cxnId="{6280D7E4-F7A2-46BF-97A8-371D8189971E}">
      <dgm:prSet/>
      <dgm:spPr/>
      <dgm:t>
        <a:bodyPr/>
        <a:lstStyle/>
        <a:p>
          <a:endParaRPr lang="en-US"/>
        </a:p>
      </dgm:t>
    </dgm:pt>
    <dgm:pt modelId="{7AFCCA6E-E830-4F83-8F1D-B38A7D9FC2F6}">
      <dgm:prSet custT="1"/>
      <dgm:spPr/>
      <dgm:t>
        <a:bodyPr/>
        <a:lstStyle/>
        <a:p>
          <a:pPr>
            <a:lnSpc>
              <a:spcPct val="100000"/>
            </a:lnSpc>
          </a:pPr>
          <a:r>
            <a:rPr lang="en-US" sz="1600"/>
            <a:t>Created interactive visualizations using Folium and Plotly Dash</a:t>
          </a:r>
        </a:p>
      </dgm:t>
    </dgm:pt>
    <dgm:pt modelId="{299E8D5A-0142-48F0-A3CC-24BD30189B93}" type="parTrans" cxnId="{38469B27-E919-48FF-8EFB-4050DFAFFDB6}">
      <dgm:prSet/>
      <dgm:spPr/>
      <dgm:t>
        <a:bodyPr/>
        <a:lstStyle/>
        <a:p>
          <a:endParaRPr lang="en-US"/>
        </a:p>
      </dgm:t>
    </dgm:pt>
    <dgm:pt modelId="{CB7F0E20-EF38-40CF-B5FD-19F9B7CFC15A}" type="sibTrans" cxnId="{38469B27-E919-48FF-8EFB-4050DFAFFDB6}">
      <dgm:prSet/>
      <dgm:spPr/>
      <dgm:t>
        <a:bodyPr/>
        <a:lstStyle/>
        <a:p>
          <a:endParaRPr lang="en-US"/>
        </a:p>
      </dgm:t>
    </dgm:pt>
    <dgm:pt modelId="{7411A811-E499-46DB-85A4-7FF168C77FC5}">
      <dgm:prSet custT="1"/>
      <dgm:spPr/>
      <dgm:t>
        <a:bodyPr/>
        <a:lstStyle/>
        <a:p>
          <a:pPr>
            <a:lnSpc>
              <a:spcPct val="100000"/>
            </a:lnSpc>
            <a:defRPr b="1"/>
          </a:pPr>
          <a:r>
            <a:rPr lang="en-US" sz="2000" b="1"/>
            <a:t>Predictive Analysis</a:t>
          </a:r>
          <a:r>
            <a:rPr lang="en-US" sz="2000"/>
            <a:t>:</a:t>
          </a:r>
        </a:p>
      </dgm:t>
    </dgm:pt>
    <dgm:pt modelId="{BB6425BE-D427-43B3-85EA-968644A969B0}" type="parTrans" cxnId="{AAD81265-CC24-4409-8669-9FA941C7E2D8}">
      <dgm:prSet/>
      <dgm:spPr/>
      <dgm:t>
        <a:bodyPr/>
        <a:lstStyle/>
        <a:p>
          <a:endParaRPr lang="en-US"/>
        </a:p>
      </dgm:t>
    </dgm:pt>
    <dgm:pt modelId="{553C0AB2-9FB8-4090-97F0-E95FF9DBF056}" type="sibTrans" cxnId="{AAD81265-CC24-4409-8669-9FA941C7E2D8}">
      <dgm:prSet/>
      <dgm:spPr/>
      <dgm:t>
        <a:bodyPr/>
        <a:lstStyle/>
        <a:p>
          <a:endParaRPr lang="en-US"/>
        </a:p>
      </dgm:t>
    </dgm:pt>
    <dgm:pt modelId="{76968CA6-8128-4F7F-9FDF-B8FE85C0050F}">
      <dgm:prSet custT="1"/>
      <dgm:spPr/>
      <dgm:t>
        <a:bodyPr/>
        <a:lstStyle/>
        <a:p>
          <a:pPr>
            <a:lnSpc>
              <a:spcPct val="100000"/>
            </a:lnSpc>
          </a:pPr>
          <a:r>
            <a:rPr lang="en-US" sz="1600"/>
            <a:t>Built, tuned, and evaluated classification models for optimal results</a:t>
          </a:r>
        </a:p>
      </dgm:t>
    </dgm:pt>
    <dgm:pt modelId="{C45769C8-6E12-4037-9C8D-F260DDCD6725}" type="parTrans" cxnId="{EE21CCB9-95BE-46DA-B77B-95C549BE9314}">
      <dgm:prSet/>
      <dgm:spPr/>
      <dgm:t>
        <a:bodyPr/>
        <a:lstStyle/>
        <a:p>
          <a:endParaRPr lang="en-US"/>
        </a:p>
      </dgm:t>
    </dgm:pt>
    <dgm:pt modelId="{D128DF9B-F158-486F-9409-A12738A00CB2}" type="sibTrans" cxnId="{EE21CCB9-95BE-46DA-B77B-95C549BE9314}">
      <dgm:prSet/>
      <dgm:spPr/>
      <dgm:t>
        <a:bodyPr/>
        <a:lstStyle/>
        <a:p>
          <a:endParaRPr lang="en-US"/>
        </a:p>
      </dgm:t>
    </dgm:pt>
    <dgm:pt modelId="{A6E943D3-0481-433F-85E7-4951F79BCE99}">
      <dgm:prSet custT="1"/>
      <dgm:spPr/>
      <dgm:t>
        <a:bodyPr/>
        <a:lstStyle/>
        <a:p>
          <a:pPr>
            <a:lnSpc>
              <a:spcPct val="100000"/>
            </a:lnSpc>
          </a:pPr>
          <a:r>
            <a:rPr lang="en-US" sz="1600"/>
            <a:t>Employed GridSearchCV to identify the best-fitting model</a:t>
          </a:r>
        </a:p>
      </dgm:t>
    </dgm:pt>
    <dgm:pt modelId="{AF8077B5-44E6-4EB7-BBCE-7A8B54592277}" type="parTrans" cxnId="{C977ACD9-D93C-4D94-8A3F-C1458F0DB59A}">
      <dgm:prSet/>
      <dgm:spPr/>
      <dgm:t>
        <a:bodyPr/>
        <a:lstStyle/>
        <a:p>
          <a:endParaRPr lang="en-US"/>
        </a:p>
      </dgm:t>
    </dgm:pt>
    <dgm:pt modelId="{564184B3-6105-42E9-BF59-CC2D6FE1FB29}" type="sibTrans" cxnId="{C977ACD9-D93C-4D94-8A3F-C1458F0DB59A}">
      <dgm:prSet/>
      <dgm:spPr/>
      <dgm:t>
        <a:bodyPr/>
        <a:lstStyle/>
        <a:p>
          <a:endParaRPr lang="en-US"/>
        </a:p>
      </dgm:t>
    </dgm:pt>
    <dgm:pt modelId="{8406C8C8-601D-4E30-92F1-EE2832AF7127}" type="pres">
      <dgm:prSet presAssocID="{F683F12F-67C0-4A11-88C8-AA43EE102900}" presName="root" presStyleCnt="0">
        <dgm:presLayoutVars>
          <dgm:dir/>
          <dgm:resizeHandles val="exact"/>
        </dgm:presLayoutVars>
      </dgm:prSet>
      <dgm:spPr/>
    </dgm:pt>
    <dgm:pt modelId="{CFF7696E-A505-4436-A865-647F0A5A7278}" type="pres">
      <dgm:prSet presAssocID="{D65C2AA8-EF10-4E71-9EE5-3B87E0D7BBB8}" presName="compNode" presStyleCnt="0"/>
      <dgm:spPr/>
    </dgm:pt>
    <dgm:pt modelId="{33DD4909-5BA5-40F8-925F-9BB5E2A4AEA6}" type="pres">
      <dgm:prSet presAssocID="{D65C2AA8-EF10-4E71-9EE5-3B87E0D7BBB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CB84A14-9854-4519-AC22-600FDDACFE3D}" type="pres">
      <dgm:prSet presAssocID="{D65C2AA8-EF10-4E71-9EE5-3B87E0D7BBB8}" presName="iconSpace" presStyleCnt="0"/>
      <dgm:spPr/>
    </dgm:pt>
    <dgm:pt modelId="{3865B898-FA37-4B00-B379-58FCEC6FBFBB}" type="pres">
      <dgm:prSet presAssocID="{D65C2AA8-EF10-4E71-9EE5-3B87E0D7BBB8}" presName="parTx" presStyleLbl="revTx" presStyleIdx="0" presStyleCnt="10">
        <dgm:presLayoutVars>
          <dgm:chMax val="0"/>
          <dgm:chPref val="0"/>
        </dgm:presLayoutVars>
      </dgm:prSet>
      <dgm:spPr/>
    </dgm:pt>
    <dgm:pt modelId="{AE986ED7-4A4B-471A-B300-855CBB9FF1E5}" type="pres">
      <dgm:prSet presAssocID="{D65C2AA8-EF10-4E71-9EE5-3B87E0D7BBB8}" presName="txSpace" presStyleCnt="0"/>
      <dgm:spPr/>
    </dgm:pt>
    <dgm:pt modelId="{50C6D98A-4941-44FD-B4A5-FD4D300E781E}" type="pres">
      <dgm:prSet presAssocID="{D65C2AA8-EF10-4E71-9EE5-3B87E0D7BBB8}" presName="desTx" presStyleLbl="revTx" presStyleIdx="1" presStyleCnt="10">
        <dgm:presLayoutVars/>
      </dgm:prSet>
      <dgm:spPr/>
    </dgm:pt>
    <dgm:pt modelId="{110F44AA-102C-4F38-9971-158D148F6124}" type="pres">
      <dgm:prSet presAssocID="{75E3F4D5-BC05-4E59-8D62-A740B3B941AB}" presName="sibTrans" presStyleCnt="0"/>
      <dgm:spPr/>
    </dgm:pt>
    <dgm:pt modelId="{1E79721D-AC5C-435A-9E7A-62D12AC35D21}" type="pres">
      <dgm:prSet presAssocID="{BB41D4E4-C36F-4C2D-80C0-145D3C9EA3BD}" presName="compNode" presStyleCnt="0"/>
      <dgm:spPr/>
    </dgm:pt>
    <dgm:pt modelId="{21BE757E-B7DC-438F-8E29-91C0D15024C3}" type="pres">
      <dgm:prSet presAssocID="{BB41D4E4-C36F-4C2D-80C0-145D3C9EA3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639E5F6-637D-496F-B0F3-A756D4E106AD}" type="pres">
      <dgm:prSet presAssocID="{BB41D4E4-C36F-4C2D-80C0-145D3C9EA3BD}" presName="iconSpace" presStyleCnt="0"/>
      <dgm:spPr/>
    </dgm:pt>
    <dgm:pt modelId="{0CC14EF3-C2C2-41D5-8E68-FEEDF929A39C}" type="pres">
      <dgm:prSet presAssocID="{BB41D4E4-C36F-4C2D-80C0-145D3C9EA3BD}" presName="parTx" presStyleLbl="revTx" presStyleIdx="2" presStyleCnt="10">
        <dgm:presLayoutVars>
          <dgm:chMax val="0"/>
          <dgm:chPref val="0"/>
        </dgm:presLayoutVars>
      </dgm:prSet>
      <dgm:spPr/>
    </dgm:pt>
    <dgm:pt modelId="{582E1D8E-67EC-41D4-809C-DFA06735EE23}" type="pres">
      <dgm:prSet presAssocID="{BB41D4E4-C36F-4C2D-80C0-145D3C9EA3BD}" presName="txSpace" presStyleCnt="0"/>
      <dgm:spPr/>
    </dgm:pt>
    <dgm:pt modelId="{691DC2D7-1CDE-4D51-874C-ABCE1F930A1C}" type="pres">
      <dgm:prSet presAssocID="{BB41D4E4-C36F-4C2D-80C0-145D3C9EA3BD}" presName="desTx" presStyleLbl="revTx" presStyleIdx="3" presStyleCnt="10">
        <dgm:presLayoutVars/>
      </dgm:prSet>
      <dgm:spPr/>
    </dgm:pt>
    <dgm:pt modelId="{4ACA7D24-6FE6-4B62-8B13-8DF5F2C956E5}" type="pres">
      <dgm:prSet presAssocID="{50BC0622-BC5D-4443-B271-B99CB42509B2}" presName="sibTrans" presStyleCnt="0"/>
      <dgm:spPr/>
    </dgm:pt>
    <dgm:pt modelId="{F15B3C1F-9240-499C-BD39-D10BE0BAE5D0}" type="pres">
      <dgm:prSet presAssocID="{D4288FF2-8FB6-48A1-9117-EA844C0D4291}" presName="compNode" presStyleCnt="0"/>
      <dgm:spPr/>
    </dgm:pt>
    <dgm:pt modelId="{12302C68-92E2-4147-82E4-B268CAB3AC2B}" type="pres">
      <dgm:prSet presAssocID="{D4288FF2-8FB6-48A1-9117-EA844C0D42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739C753-31C1-4B83-AA1D-BFFBAA9E69FD}" type="pres">
      <dgm:prSet presAssocID="{D4288FF2-8FB6-48A1-9117-EA844C0D4291}" presName="iconSpace" presStyleCnt="0"/>
      <dgm:spPr/>
    </dgm:pt>
    <dgm:pt modelId="{C2CB92B7-1291-42CC-A343-7FF2F0CE5334}" type="pres">
      <dgm:prSet presAssocID="{D4288FF2-8FB6-48A1-9117-EA844C0D4291}" presName="parTx" presStyleLbl="revTx" presStyleIdx="4" presStyleCnt="10">
        <dgm:presLayoutVars>
          <dgm:chMax val="0"/>
          <dgm:chPref val="0"/>
        </dgm:presLayoutVars>
      </dgm:prSet>
      <dgm:spPr/>
    </dgm:pt>
    <dgm:pt modelId="{76F57A83-E3F6-4AE0-BB09-F4D20B12CAE8}" type="pres">
      <dgm:prSet presAssocID="{D4288FF2-8FB6-48A1-9117-EA844C0D4291}" presName="txSpace" presStyleCnt="0"/>
      <dgm:spPr/>
    </dgm:pt>
    <dgm:pt modelId="{981C5BA9-5720-4453-A277-F068D64F3A55}" type="pres">
      <dgm:prSet presAssocID="{D4288FF2-8FB6-48A1-9117-EA844C0D4291}" presName="desTx" presStyleLbl="revTx" presStyleIdx="5" presStyleCnt="10">
        <dgm:presLayoutVars/>
      </dgm:prSet>
      <dgm:spPr/>
    </dgm:pt>
    <dgm:pt modelId="{993BAB09-7A5A-4A60-8342-E3B4BF16DE8E}" type="pres">
      <dgm:prSet presAssocID="{8D257AE3-F4EC-4A74-9951-C6FD879E6F70}" presName="sibTrans" presStyleCnt="0"/>
      <dgm:spPr/>
    </dgm:pt>
    <dgm:pt modelId="{496EAD61-6F5F-4685-8195-FD34F61DEB67}" type="pres">
      <dgm:prSet presAssocID="{CC0297D4-99A5-4956-8807-4AFA164A2F87}" presName="compNode" presStyleCnt="0"/>
      <dgm:spPr/>
    </dgm:pt>
    <dgm:pt modelId="{7D5B51D0-7296-41D9-8A30-B621537E107C}" type="pres">
      <dgm:prSet presAssocID="{CC0297D4-99A5-4956-8807-4AFA164A2F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ADDC4BE-C253-4559-85CF-137240B70B99}" type="pres">
      <dgm:prSet presAssocID="{CC0297D4-99A5-4956-8807-4AFA164A2F87}" presName="iconSpace" presStyleCnt="0"/>
      <dgm:spPr/>
    </dgm:pt>
    <dgm:pt modelId="{4D784A3C-EBF2-4985-AC62-52880E01863D}" type="pres">
      <dgm:prSet presAssocID="{CC0297D4-99A5-4956-8807-4AFA164A2F87}" presName="parTx" presStyleLbl="revTx" presStyleIdx="6" presStyleCnt="10">
        <dgm:presLayoutVars>
          <dgm:chMax val="0"/>
          <dgm:chPref val="0"/>
        </dgm:presLayoutVars>
      </dgm:prSet>
      <dgm:spPr/>
    </dgm:pt>
    <dgm:pt modelId="{5D515118-9788-44E0-BD08-5053CDEF137F}" type="pres">
      <dgm:prSet presAssocID="{CC0297D4-99A5-4956-8807-4AFA164A2F87}" presName="txSpace" presStyleCnt="0"/>
      <dgm:spPr/>
    </dgm:pt>
    <dgm:pt modelId="{D782600F-6A4E-43A9-9EA7-C3785B43A2CA}" type="pres">
      <dgm:prSet presAssocID="{CC0297D4-99A5-4956-8807-4AFA164A2F87}" presName="desTx" presStyleLbl="revTx" presStyleIdx="7" presStyleCnt="10">
        <dgm:presLayoutVars/>
      </dgm:prSet>
      <dgm:spPr/>
    </dgm:pt>
    <dgm:pt modelId="{2A8FDE30-EB66-4118-836B-D817F1BC11DE}" type="pres">
      <dgm:prSet presAssocID="{5FE149BE-C448-4C1B-8746-5AE11FF418A1}" presName="sibTrans" presStyleCnt="0"/>
      <dgm:spPr/>
    </dgm:pt>
    <dgm:pt modelId="{DC99CB76-83EE-49F6-B1DE-CBDCDFAFD75B}" type="pres">
      <dgm:prSet presAssocID="{7411A811-E499-46DB-85A4-7FF168C77FC5}" presName="compNode" presStyleCnt="0"/>
      <dgm:spPr/>
    </dgm:pt>
    <dgm:pt modelId="{51BA9500-9ED0-4736-BF02-2D8D5C50796B}" type="pres">
      <dgm:prSet presAssocID="{7411A811-E499-46DB-85A4-7FF168C77F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680657A7-8C0C-425F-831E-6882F5A533A1}" type="pres">
      <dgm:prSet presAssocID="{7411A811-E499-46DB-85A4-7FF168C77FC5}" presName="iconSpace" presStyleCnt="0"/>
      <dgm:spPr/>
    </dgm:pt>
    <dgm:pt modelId="{3BD13237-B3A7-4839-9434-5F63BC370ADA}" type="pres">
      <dgm:prSet presAssocID="{7411A811-E499-46DB-85A4-7FF168C77FC5}" presName="parTx" presStyleLbl="revTx" presStyleIdx="8" presStyleCnt="10">
        <dgm:presLayoutVars>
          <dgm:chMax val="0"/>
          <dgm:chPref val="0"/>
        </dgm:presLayoutVars>
      </dgm:prSet>
      <dgm:spPr/>
    </dgm:pt>
    <dgm:pt modelId="{23AAC1BF-7B3E-487F-A642-FD483CEA068E}" type="pres">
      <dgm:prSet presAssocID="{7411A811-E499-46DB-85A4-7FF168C77FC5}" presName="txSpace" presStyleCnt="0"/>
      <dgm:spPr/>
    </dgm:pt>
    <dgm:pt modelId="{C5B2B973-0A6F-425B-B6E9-B7EFCA6BCCC3}" type="pres">
      <dgm:prSet presAssocID="{7411A811-E499-46DB-85A4-7FF168C77FC5}" presName="desTx" presStyleLbl="revTx" presStyleIdx="9" presStyleCnt="10">
        <dgm:presLayoutVars/>
      </dgm:prSet>
      <dgm:spPr/>
    </dgm:pt>
  </dgm:ptLst>
  <dgm:cxnLst>
    <dgm:cxn modelId="{0857F30E-4E5F-48B2-86A1-8B38B903E7AE}" srcId="{BB41D4E4-C36F-4C2D-80C0-145D3C9EA3BD}" destId="{9F4CAE50-7A8C-428F-920F-E744BB04858C}" srcOrd="0" destOrd="0" parTransId="{0E86B89E-FDFF-4979-A0AB-3D968A18F8C3}" sibTransId="{160CCBB7-9E0D-4D71-BACE-530E9B827ECF}"/>
    <dgm:cxn modelId="{26D49520-E4F5-4DC9-BA47-0F877E7DA49F}" srcId="{D65C2AA8-EF10-4E71-9EE5-3B87E0D7BBB8}" destId="{405FBD00-362E-461A-A048-7D1F9ACEF8C4}" srcOrd="1" destOrd="0" parTransId="{82A38780-3FA3-4C96-AA65-E19E8A973FA3}" sibTransId="{ADA3FE82-2F1D-4E08-A27C-E5B30934E5A6}"/>
    <dgm:cxn modelId="{38469B27-E919-48FF-8EFB-4050DFAFFDB6}" srcId="{CC0297D4-99A5-4956-8807-4AFA164A2F87}" destId="{7AFCCA6E-E830-4F83-8F1D-B38A7D9FC2F6}" srcOrd="0" destOrd="0" parTransId="{299E8D5A-0142-48F0-A3CC-24BD30189B93}" sibTransId="{CB7F0E20-EF38-40CF-B5FD-19F9B7CFC15A}"/>
    <dgm:cxn modelId="{F36DA527-5248-499F-A69C-05B0A3B973D8}" type="presOf" srcId="{BB41D4E4-C36F-4C2D-80C0-145D3C9EA3BD}" destId="{0CC14EF3-C2C2-41D5-8E68-FEEDF929A39C}" srcOrd="0" destOrd="0" presId="urn:microsoft.com/office/officeart/2018/2/layout/IconLabelDescriptionList"/>
    <dgm:cxn modelId="{37F06D28-042C-40F1-93EE-E63AF722D8DD}" type="presOf" srcId="{405FBD00-362E-461A-A048-7D1F9ACEF8C4}" destId="{50C6D98A-4941-44FD-B4A5-FD4D300E781E}" srcOrd="0" destOrd="1" presId="urn:microsoft.com/office/officeart/2018/2/layout/IconLabelDescriptionList"/>
    <dgm:cxn modelId="{43CB9E2B-C7A0-430E-8DF2-58FF41CF2C97}" srcId="{F683F12F-67C0-4A11-88C8-AA43EE102900}" destId="{BB41D4E4-C36F-4C2D-80C0-145D3C9EA3BD}" srcOrd="1" destOrd="0" parTransId="{8A5777D7-7B18-49A5-A34B-FA3E89E92B95}" sibTransId="{50BC0622-BC5D-4443-B271-B99CB42509B2}"/>
    <dgm:cxn modelId="{3514942F-B8F2-4AC4-BC1B-1837129D2698}" srcId="{BB41D4E4-C36F-4C2D-80C0-145D3C9EA3BD}" destId="{2F7B96C6-9DD9-467E-A1EC-1A4629F7C459}" srcOrd="1" destOrd="0" parTransId="{DB0C17DE-330E-4F74-A65F-116E45D823D4}" sibTransId="{8E628426-613A-4705-948B-D281D897A92B}"/>
    <dgm:cxn modelId="{1A60005B-EBD3-411B-B896-2DD8BC1AC359}" type="presOf" srcId="{2F7B96C6-9DD9-467E-A1EC-1A4629F7C459}" destId="{691DC2D7-1CDE-4D51-874C-ABCE1F930A1C}" srcOrd="0" destOrd="1" presId="urn:microsoft.com/office/officeart/2018/2/layout/IconLabelDescriptionList"/>
    <dgm:cxn modelId="{AAD81265-CC24-4409-8669-9FA941C7E2D8}" srcId="{F683F12F-67C0-4A11-88C8-AA43EE102900}" destId="{7411A811-E499-46DB-85A4-7FF168C77FC5}" srcOrd="4" destOrd="0" parTransId="{BB6425BE-D427-43B3-85EA-968644A969B0}" sibTransId="{553C0AB2-9FB8-4090-97F0-E95FF9DBF056}"/>
    <dgm:cxn modelId="{45705B65-6BDB-483B-93A0-45EBA6B814C2}" srcId="{D4288FF2-8FB6-48A1-9117-EA844C0D4291}" destId="{516C10C1-6D50-464A-85A6-A2F0B00B5994}" srcOrd="0" destOrd="0" parTransId="{C65696A5-136F-4D0C-A090-6E883503B484}" sibTransId="{3CFFB006-377E-437C-BEE0-A2D01EFAB593}"/>
    <dgm:cxn modelId="{6129E56A-918E-4205-A950-2221BA329A70}" type="presOf" srcId="{CC0297D4-99A5-4956-8807-4AFA164A2F87}" destId="{4D784A3C-EBF2-4985-AC62-52880E01863D}" srcOrd="0" destOrd="0" presId="urn:microsoft.com/office/officeart/2018/2/layout/IconLabelDescriptionList"/>
    <dgm:cxn modelId="{D6EF8B50-0045-4F6A-874E-DB79B32B8629}" type="presOf" srcId="{F683F12F-67C0-4A11-88C8-AA43EE102900}" destId="{8406C8C8-601D-4E30-92F1-EE2832AF7127}" srcOrd="0" destOrd="0" presId="urn:microsoft.com/office/officeart/2018/2/layout/IconLabelDescriptionList"/>
    <dgm:cxn modelId="{116B9872-7A9D-4FC7-BB88-75D5C594F59B}" srcId="{F683F12F-67C0-4A11-88C8-AA43EE102900}" destId="{D65C2AA8-EF10-4E71-9EE5-3B87E0D7BBB8}" srcOrd="0" destOrd="0" parTransId="{A6784B89-7894-4282-9E47-487DA36BC165}" sibTransId="{75E3F4D5-BC05-4E59-8D62-A740B3B941AB}"/>
    <dgm:cxn modelId="{0C4B3155-074A-494A-AADF-958E8B264860}" srcId="{D65C2AA8-EF10-4E71-9EE5-3B87E0D7BBB8}" destId="{B0560623-78A1-47C2-BB53-2E7388D80827}" srcOrd="0" destOrd="0" parTransId="{BEAE0524-0A5B-4001-9991-F6FB8E66B0B0}" sibTransId="{C4677512-C383-485E-8AAF-3A17CB03B825}"/>
    <dgm:cxn modelId="{3E4C9B7A-979C-4621-A319-011A6CACCBF0}" type="presOf" srcId="{76968CA6-8128-4F7F-9FDF-B8FE85C0050F}" destId="{C5B2B973-0A6F-425B-B6E9-B7EFCA6BCCC3}" srcOrd="0" destOrd="0" presId="urn:microsoft.com/office/officeart/2018/2/layout/IconLabelDescriptionList"/>
    <dgm:cxn modelId="{DE627785-C787-4CE9-BC25-BB5BB3ED564F}" type="presOf" srcId="{D65C2AA8-EF10-4E71-9EE5-3B87E0D7BBB8}" destId="{3865B898-FA37-4B00-B379-58FCEC6FBFBB}" srcOrd="0" destOrd="0" presId="urn:microsoft.com/office/officeart/2018/2/layout/IconLabelDescriptionList"/>
    <dgm:cxn modelId="{A3021991-9384-4674-AABD-21A5CBECF2F4}" type="presOf" srcId="{9F4CAE50-7A8C-428F-920F-E744BB04858C}" destId="{691DC2D7-1CDE-4D51-874C-ABCE1F930A1C}" srcOrd="0" destOrd="0" presId="urn:microsoft.com/office/officeart/2018/2/layout/IconLabelDescriptionList"/>
    <dgm:cxn modelId="{E62B7B91-7F7A-4B7D-8090-51A9BFC2AFF9}" type="presOf" srcId="{D4288FF2-8FB6-48A1-9117-EA844C0D4291}" destId="{C2CB92B7-1291-42CC-A343-7FF2F0CE5334}" srcOrd="0" destOrd="0" presId="urn:microsoft.com/office/officeart/2018/2/layout/IconLabelDescriptionList"/>
    <dgm:cxn modelId="{0577A293-FE42-40A0-A1F2-A6A1B0D7EAE7}" type="presOf" srcId="{B0560623-78A1-47C2-BB53-2E7388D80827}" destId="{50C6D98A-4941-44FD-B4A5-FD4D300E781E}" srcOrd="0" destOrd="0" presId="urn:microsoft.com/office/officeart/2018/2/layout/IconLabelDescriptionList"/>
    <dgm:cxn modelId="{EE21CCB9-95BE-46DA-B77B-95C549BE9314}" srcId="{7411A811-E499-46DB-85A4-7FF168C77FC5}" destId="{76968CA6-8128-4F7F-9FDF-B8FE85C0050F}" srcOrd="0" destOrd="0" parTransId="{C45769C8-6E12-4037-9C8D-F260DDCD6725}" sibTransId="{D128DF9B-F158-486F-9409-A12738A00CB2}"/>
    <dgm:cxn modelId="{BC1E02CC-82A2-4D56-8794-D2C2562D175D}" type="presOf" srcId="{7411A811-E499-46DB-85A4-7FF168C77FC5}" destId="{3BD13237-B3A7-4839-9434-5F63BC370ADA}" srcOrd="0" destOrd="0" presId="urn:microsoft.com/office/officeart/2018/2/layout/IconLabelDescriptionList"/>
    <dgm:cxn modelId="{B54B92D2-769A-44E3-9AD8-E41BB27CF088}" type="presOf" srcId="{7AFCCA6E-E830-4F83-8F1D-B38A7D9FC2F6}" destId="{D782600F-6A4E-43A9-9EA7-C3785B43A2CA}" srcOrd="0" destOrd="0" presId="urn:microsoft.com/office/officeart/2018/2/layout/IconLabelDescriptionList"/>
    <dgm:cxn modelId="{5F81D7D5-3962-47C5-9988-E32895BCA9B1}" srcId="{BB41D4E4-C36F-4C2D-80C0-145D3C9EA3BD}" destId="{8A78037B-32F7-4BDE-BB32-D11D0C42EC9A}" srcOrd="2" destOrd="0" parTransId="{2E1416BD-822D-4D58-A59B-97131C8546B4}" sibTransId="{5C477E21-69EE-4DCF-985B-3DFC326C7157}"/>
    <dgm:cxn modelId="{C977ACD9-D93C-4D94-8A3F-C1458F0DB59A}" srcId="{7411A811-E499-46DB-85A4-7FF168C77FC5}" destId="{A6E943D3-0481-433F-85E7-4951F79BCE99}" srcOrd="1" destOrd="0" parTransId="{AF8077B5-44E6-4EB7-BBCE-7A8B54592277}" sibTransId="{564184B3-6105-42E9-BF59-CC2D6FE1FB29}"/>
    <dgm:cxn modelId="{6734A4DA-6A52-45C8-A0A2-E39955AAFDED}" type="presOf" srcId="{A6E943D3-0481-433F-85E7-4951F79BCE99}" destId="{C5B2B973-0A6F-425B-B6E9-B7EFCA6BCCC3}" srcOrd="0" destOrd="1" presId="urn:microsoft.com/office/officeart/2018/2/layout/IconLabelDescriptionList"/>
    <dgm:cxn modelId="{6280D7E4-F7A2-46BF-97A8-371D8189971E}" srcId="{F683F12F-67C0-4A11-88C8-AA43EE102900}" destId="{CC0297D4-99A5-4956-8807-4AFA164A2F87}" srcOrd="3" destOrd="0" parTransId="{697EBC29-F6EF-4F8C-8FA4-CA5A2EA47E2B}" sibTransId="{5FE149BE-C448-4C1B-8746-5AE11FF418A1}"/>
    <dgm:cxn modelId="{04AB13F1-BB32-4FE2-AB4E-451EA535D712}" type="presOf" srcId="{516C10C1-6D50-464A-85A6-A2F0B00B5994}" destId="{981C5BA9-5720-4453-A277-F068D64F3A55}" srcOrd="0" destOrd="0" presId="urn:microsoft.com/office/officeart/2018/2/layout/IconLabelDescriptionList"/>
    <dgm:cxn modelId="{025BC2FE-0041-446B-90B5-82BF4048125B}" type="presOf" srcId="{8A78037B-32F7-4BDE-BB32-D11D0C42EC9A}" destId="{691DC2D7-1CDE-4D51-874C-ABCE1F930A1C}" srcOrd="0" destOrd="2" presId="urn:microsoft.com/office/officeart/2018/2/layout/IconLabelDescriptionList"/>
    <dgm:cxn modelId="{D0DCCDFE-E77C-4C2A-A69A-C6C5ADBECD1F}" srcId="{F683F12F-67C0-4A11-88C8-AA43EE102900}" destId="{D4288FF2-8FB6-48A1-9117-EA844C0D4291}" srcOrd="2" destOrd="0" parTransId="{09D724F2-29B2-47B1-98C1-499C0862171B}" sibTransId="{8D257AE3-F4EC-4A74-9951-C6FD879E6F70}"/>
    <dgm:cxn modelId="{32115603-943C-4FD7-9869-9113F3CDF054}" type="presParOf" srcId="{8406C8C8-601D-4E30-92F1-EE2832AF7127}" destId="{CFF7696E-A505-4436-A865-647F0A5A7278}" srcOrd="0" destOrd="0" presId="urn:microsoft.com/office/officeart/2018/2/layout/IconLabelDescriptionList"/>
    <dgm:cxn modelId="{D7D51E6A-C39D-405D-8BA8-0568EC3A9636}" type="presParOf" srcId="{CFF7696E-A505-4436-A865-647F0A5A7278}" destId="{33DD4909-5BA5-40F8-925F-9BB5E2A4AEA6}" srcOrd="0" destOrd="0" presId="urn:microsoft.com/office/officeart/2018/2/layout/IconLabelDescriptionList"/>
    <dgm:cxn modelId="{E5B9034F-691C-4E4C-9F42-A4EE5B1601F2}" type="presParOf" srcId="{CFF7696E-A505-4436-A865-647F0A5A7278}" destId="{ECB84A14-9854-4519-AC22-600FDDACFE3D}" srcOrd="1" destOrd="0" presId="urn:microsoft.com/office/officeart/2018/2/layout/IconLabelDescriptionList"/>
    <dgm:cxn modelId="{F7DC8807-1862-4B1A-BD6D-58CD7BAF82B2}" type="presParOf" srcId="{CFF7696E-A505-4436-A865-647F0A5A7278}" destId="{3865B898-FA37-4B00-B379-58FCEC6FBFBB}" srcOrd="2" destOrd="0" presId="urn:microsoft.com/office/officeart/2018/2/layout/IconLabelDescriptionList"/>
    <dgm:cxn modelId="{6709E8A3-F2D3-4EC2-BDA0-2CD51F05A5D2}" type="presParOf" srcId="{CFF7696E-A505-4436-A865-647F0A5A7278}" destId="{AE986ED7-4A4B-471A-B300-855CBB9FF1E5}" srcOrd="3" destOrd="0" presId="urn:microsoft.com/office/officeart/2018/2/layout/IconLabelDescriptionList"/>
    <dgm:cxn modelId="{1F746E92-FEA5-4A7B-B258-3F53D3246048}" type="presParOf" srcId="{CFF7696E-A505-4436-A865-647F0A5A7278}" destId="{50C6D98A-4941-44FD-B4A5-FD4D300E781E}" srcOrd="4" destOrd="0" presId="urn:microsoft.com/office/officeart/2018/2/layout/IconLabelDescriptionList"/>
    <dgm:cxn modelId="{C3CDE617-97DC-4CFE-87C1-F5198A5891E8}" type="presParOf" srcId="{8406C8C8-601D-4E30-92F1-EE2832AF7127}" destId="{110F44AA-102C-4F38-9971-158D148F6124}" srcOrd="1" destOrd="0" presId="urn:microsoft.com/office/officeart/2018/2/layout/IconLabelDescriptionList"/>
    <dgm:cxn modelId="{7249CEE9-253A-4CF9-8E23-41DDE8EAB44D}" type="presParOf" srcId="{8406C8C8-601D-4E30-92F1-EE2832AF7127}" destId="{1E79721D-AC5C-435A-9E7A-62D12AC35D21}" srcOrd="2" destOrd="0" presId="urn:microsoft.com/office/officeart/2018/2/layout/IconLabelDescriptionList"/>
    <dgm:cxn modelId="{2573C287-117E-461A-AB9B-9C4BAEDB0AA2}" type="presParOf" srcId="{1E79721D-AC5C-435A-9E7A-62D12AC35D21}" destId="{21BE757E-B7DC-438F-8E29-91C0D15024C3}" srcOrd="0" destOrd="0" presId="urn:microsoft.com/office/officeart/2018/2/layout/IconLabelDescriptionList"/>
    <dgm:cxn modelId="{9959517E-2E79-4B7E-BA56-5847CF446DF4}" type="presParOf" srcId="{1E79721D-AC5C-435A-9E7A-62D12AC35D21}" destId="{9639E5F6-637D-496F-B0F3-A756D4E106AD}" srcOrd="1" destOrd="0" presId="urn:microsoft.com/office/officeart/2018/2/layout/IconLabelDescriptionList"/>
    <dgm:cxn modelId="{E3688AA4-7344-4CDB-B16A-DEC7CC84E197}" type="presParOf" srcId="{1E79721D-AC5C-435A-9E7A-62D12AC35D21}" destId="{0CC14EF3-C2C2-41D5-8E68-FEEDF929A39C}" srcOrd="2" destOrd="0" presId="urn:microsoft.com/office/officeart/2018/2/layout/IconLabelDescriptionList"/>
    <dgm:cxn modelId="{1749AB18-7518-4213-8920-8D30E5C58649}" type="presParOf" srcId="{1E79721D-AC5C-435A-9E7A-62D12AC35D21}" destId="{582E1D8E-67EC-41D4-809C-DFA06735EE23}" srcOrd="3" destOrd="0" presId="urn:microsoft.com/office/officeart/2018/2/layout/IconLabelDescriptionList"/>
    <dgm:cxn modelId="{880D3E4E-F3B2-4D12-BCF3-D852800304B0}" type="presParOf" srcId="{1E79721D-AC5C-435A-9E7A-62D12AC35D21}" destId="{691DC2D7-1CDE-4D51-874C-ABCE1F930A1C}" srcOrd="4" destOrd="0" presId="urn:microsoft.com/office/officeart/2018/2/layout/IconLabelDescriptionList"/>
    <dgm:cxn modelId="{FB35DA48-EE24-4D9B-90E5-121FDA2A530A}" type="presParOf" srcId="{8406C8C8-601D-4E30-92F1-EE2832AF7127}" destId="{4ACA7D24-6FE6-4B62-8B13-8DF5F2C956E5}" srcOrd="3" destOrd="0" presId="urn:microsoft.com/office/officeart/2018/2/layout/IconLabelDescriptionList"/>
    <dgm:cxn modelId="{3004EF08-4F06-433F-B060-6BD3970DFD10}" type="presParOf" srcId="{8406C8C8-601D-4E30-92F1-EE2832AF7127}" destId="{F15B3C1F-9240-499C-BD39-D10BE0BAE5D0}" srcOrd="4" destOrd="0" presId="urn:microsoft.com/office/officeart/2018/2/layout/IconLabelDescriptionList"/>
    <dgm:cxn modelId="{403FBF9E-94C1-4F61-9527-56E0AE7EB425}" type="presParOf" srcId="{F15B3C1F-9240-499C-BD39-D10BE0BAE5D0}" destId="{12302C68-92E2-4147-82E4-B268CAB3AC2B}" srcOrd="0" destOrd="0" presId="urn:microsoft.com/office/officeart/2018/2/layout/IconLabelDescriptionList"/>
    <dgm:cxn modelId="{1F490260-9071-4059-900E-57B550B44E0B}" type="presParOf" srcId="{F15B3C1F-9240-499C-BD39-D10BE0BAE5D0}" destId="{4739C753-31C1-4B83-AA1D-BFFBAA9E69FD}" srcOrd="1" destOrd="0" presId="urn:microsoft.com/office/officeart/2018/2/layout/IconLabelDescriptionList"/>
    <dgm:cxn modelId="{FEA9C4D5-0B3E-42F7-8FC5-A098C1DBE8EC}" type="presParOf" srcId="{F15B3C1F-9240-499C-BD39-D10BE0BAE5D0}" destId="{C2CB92B7-1291-42CC-A343-7FF2F0CE5334}" srcOrd="2" destOrd="0" presId="urn:microsoft.com/office/officeart/2018/2/layout/IconLabelDescriptionList"/>
    <dgm:cxn modelId="{ACEBC46A-0A05-4F70-A80A-FA1DDB0D17AF}" type="presParOf" srcId="{F15B3C1F-9240-499C-BD39-D10BE0BAE5D0}" destId="{76F57A83-E3F6-4AE0-BB09-F4D20B12CAE8}" srcOrd="3" destOrd="0" presId="urn:microsoft.com/office/officeart/2018/2/layout/IconLabelDescriptionList"/>
    <dgm:cxn modelId="{BA67981A-3FE6-4A97-B4A9-DC0116C96401}" type="presParOf" srcId="{F15B3C1F-9240-499C-BD39-D10BE0BAE5D0}" destId="{981C5BA9-5720-4453-A277-F068D64F3A55}" srcOrd="4" destOrd="0" presId="urn:microsoft.com/office/officeart/2018/2/layout/IconLabelDescriptionList"/>
    <dgm:cxn modelId="{DEEB0095-879E-41D8-AF94-08E17756274A}" type="presParOf" srcId="{8406C8C8-601D-4E30-92F1-EE2832AF7127}" destId="{993BAB09-7A5A-4A60-8342-E3B4BF16DE8E}" srcOrd="5" destOrd="0" presId="urn:microsoft.com/office/officeart/2018/2/layout/IconLabelDescriptionList"/>
    <dgm:cxn modelId="{EB8C875F-62B2-4A37-AA00-7B44BCB42FDB}" type="presParOf" srcId="{8406C8C8-601D-4E30-92F1-EE2832AF7127}" destId="{496EAD61-6F5F-4685-8195-FD34F61DEB67}" srcOrd="6" destOrd="0" presId="urn:microsoft.com/office/officeart/2018/2/layout/IconLabelDescriptionList"/>
    <dgm:cxn modelId="{5C516AD1-04B9-4760-92B7-3E60DF75CB4C}" type="presParOf" srcId="{496EAD61-6F5F-4685-8195-FD34F61DEB67}" destId="{7D5B51D0-7296-41D9-8A30-B621537E107C}" srcOrd="0" destOrd="0" presId="urn:microsoft.com/office/officeart/2018/2/layout/IconLabelDescriptionList"/>
    <dgm:cxn modelId="{810671AE-A502-4C94-AD73-76BA6B8EE2B2}" type="presParOf" srcId="{496EAD61-6F5F-4685-8195-FD34F61DEB67}" destId="{DADDC4BE-C253-4559-85CF-137240B70B99}" srcOrd="1" destOrd="0" presId="urn:microsoft.com/office/officeart/2018/2/layout/IconLabelDescriptionList"/>
    <dgm:cxn modelId="{9E765F89-29E2-4290-AE10-1C4AE5793E80}" type="presParOf" srcId="{496EAD61-6F5F-4685-8195-FD34F61DEB67}" destId="{4D784A3C-EBF2-4985-AC62-52880E01863D}" srcOrd="2" destOrd="0" presId="urn:microsoft.com/office/officeart/2018/2/layout/IconLabelDescriptionList"/>
    <dgm:cxn modelId="{53D96244-7B3F-47D8-B28D-500469A1CD48}" type="presParOf" srcId="{496EAD61-6F5F-4685-8195-FD34F61DEB67}" destId="{5D515118-9788-44E0-BD08-5053CDEF137F}" srcOrd="3" destOrd="0" presId="urn:microsoft.com/office/officeart/2018/2/layout/IconLabelDescriptionList"/>
    <dgm:cxn modelId="{361D37FD-C70C-45A8-A9F4-072CF077CA66}" type="presParOf" srcId="{496EAD61-6F5F-4685-8195-FD34F61DEB67}" destId="{D782600F-6A4E-43A9-9EA7-C3785B43A2CA}" srcOrd="4" destOrd="0" presId="urn:microsoft.com/office/officeart/2018/2/layout/IconLabelDescriptionList"/>
    <dgm:cxn modelId="{9ECE918C-E7A5-40EF-830D-0E6C04A696D4}" type="presParOf" srcId="{8406C8C8-601D-4E30-92F1-EE2832AF7127}" destId="{2A8FDE30-EB66-4118-836B-D817F1BC11DE}" srcOrd="7" destOrd="0" presId="urn:microsoft.com/office/officeart/2018/2/layout/IconLabelDescriptionList"/>
    <dgm:cxn modelId="{132C1E54-2E3A-4254-8DFF-16BAEF7E7070}" type="presParOf" srcId="{8406C8C8-601D-4E30-92F1-EE2832AF7127}" destId="{DC99CB76-83EE-49F6-B1DE-CBDCDFAFD75B}" srcOrd="8" destOrd="0" presId="urn:microsoft.com/office/officeart/2018/2/layout/IconLabelDescriptionList"/>
    <dgm:cxn modelId="{08C23D27-558B-4637-B039-44A90E795849}" type="presParOf" srcId="{DC99CB76-83EE-49F6-B1DE-CBDCDFAFD75B}" destId="{51BA9500-9ED0-4736-BF02-2D8D5C50796B}" srcOrd="0" destOrd="0" presId="urn:microsoft.com/office/officeart/2018/2/layout/IconLabelDescriptionList"/>
    <dgm:cxn modelId="{3516535C-264F-4FE6-9903-2B3771EF2E45}" type="presParOf" srcId="{DC99CB76-83EE-49F6-B1DE-CBDCDFAFD75B}" destId="{680657A7-8C0C-425F-831E-6882F5A533A1}" srcOrd="1" destOrd="0" presId="urn:microsoft.com/office/officeart/2018/2/layout/IconLabelDescriptionList"/>
    <dgm:cxn modelId="{9D778D07-402F-4C14-91D6-87FA3651F190}" type="presParOf" srcId="{DC99CB76-83EE-49F6-B1DE-CBDCDFAFD75B}" destId="{3BD13237-B3A7-4839-9434-5F63BC370ADA}" srcOrd="2" destOrd="0" presId="urn:microsoft.com/office/officeart/2018/2/layout/IconLabelDescriptionList"/>
    <dgm:cxn modelId="{9DD0772B-0490-42C1-93FE-F7F88064AE9E}" type="presParOf" srcId="{DC99CB76-83EE-49F6-B1DE-CBDCDFAFD75B}" destId="{23AAC1BF-7B3E-487F-A642-FD483CEA068E}" srcOrd="3" destOrd="0" presId="urn:microsoft.com/office/officeart/2018/2/layout/IconLabelDescriptionList"/>
    <dgm:cxn modelId="{E6E194B8-2E9C-40C1-A88F-74FE61171971}" type="presParOf" srcId="{DC99CB76-83EE-49F6-B1DE-CBDCDFAFD75B}" destId="{C5B2B973-0A6F-425B-B6E9-B7EFCA6BCCC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246DE-9218-EA47-AD2D-1037CC9094E4}" type="doc">
      <dgm:prSet loTypeId="urn:microsoft.com/office/officeart/2005/8/layout/default" loCatId="" qsTypeId="urn:microsoft.com/office/officeart/2005/8/quickstyle/simple1" qsCatId="simple" csTypeId="urn:microsoft.com/office/officeart/2005/8/colors/accent0_3" csCatId="mainScheme" phldr="1"/>
      <dgm:spPr/>
      <dgm:t>
        <a:bodyPr/>
        <a:lstStyle/>
        <a:p>
          <a:endParaRPr lang="en-US"/>
        </a:p>
      </dgm:t>
    </dgm:pt>
    <dgm:pt modelId="{09D9D41C-8A43-0F4C-A90E-41CE6A07FF11}">
      <dgm:prSet phldrT="[Text]"/>
      <dgm:spPr>
        <a:solidFill>
          <a:srgbClr val="002060"/>
        </a:solidFill>
        <a:ln>
          <a:solidFill>
            <a:schemeClr val="tx1"/>
          </a:solidFill>
        </a:ln>
      </dgm:spPr>
      <dgm:t>
        <a:bodyPr/>
        <a:lstStyle/>
        <a:p>
          <a:r>
            <a:rPr lang="en-US" dirty="0"/>
            <a:t>True ASDS</a:t>
          </a:r>
        </a:p>
      </dgm:t>
    </dgm:pt>
    <dgm:pt modelId="{7637F0CF-57B3-0E45-8F4D-B472EFC10D58}" type="parTrans" cxnId="{04832624-0679-3E40-9F84-FF3692628478}">
      <dgm:prSet/>
      <dgm:spPr/>
      <dgm:t>
        <a:bodyPr/>
        <a:lstStyle/>
        <a:p>
          <a:endParaRPr lang="en-US"/>
        </a:p>
      </dgm:t>
    </dgm:pt>
    <dgm:pt modelId="{AEE0F6AD-A37F-FE42-9148-27B676625149}" type="sibTrans" cxnId="{04832624-0679-3E40-9F84-FF3692628478}">
      <dgm:prSet/>
      <dgm:spPr/>
      <dgm:t>
        <a:bodyPr/>
        <a:lstStyle/>
        <a:p>
          <a:endParaRPr lang="en-US"/>
        </a:p>
      </dgm:t>
    </dgm:pt>
    <dgm:pt modelId="{F0767896-E09D-724E-9811-EB31D0010E7E}">
      <dgm:prSet phldrT="[Text]">
        <dgm:style>
          <a:lnRef idx="2">
            <a:schemeClr val="accent3">
              <a:shade val="50000"/>
            </a:schemeClr>
          </a:lnRef>
          <a:fillRef idx="1">
            <a:schemeClr val="accent3"/>
          </a:fillRef>
          <a:effectRef idx="0">
            <a:schemeClr val="accent3"/>
          </a:effectRef>
          <a:fontRef idx="minor">
            <a:schemeClr val="lt1"/>
          </a:fontRef>
        </dgm:style>
      </dgm:prSet>
      <dgm:spPr>
        <a:solidFill>
          <a:srgbClr val="FF0000"/>
        </a:solidFill>
        <a:ln>
          <a:solidFill>
            <a:schemeClr val="tx1"/>
          </a:solidFill>
        </a:ln>
      </dgm:spPr>
      <dgm:t>
        <a:bodyPr/>
        <a:lstStyle/>
        <a:p>
          <a:r>
            <a:rPr lang="en-US" dirty="0"/>
            <a:t>None None</a:t>
          </a:r>
        </a:p>
      </dgm:t>
    </dgm:pt>
    <dgm:pt modelId="{90B83295-9D66-7443-83CD-29B9483CE3C2}" type="parTrans" cxnId="{2B7D9633-8A64-B64D-9B32-8BFBD9FDDBD4}">
      <dgm:prSet/>
      <dgm:spPr/>
      <dgm:t>
        <a:bodyPr/>
        <a:lstStyle/>
        <a:p>
          <a:endParaRPr lang="en-US"/>
        </a:p>
      </dgm:t>
    </dgm:pt>
    <dgm:pt modelId="{4DFF18F2-DD55-6346-9B31-3A663F2985EC}" type="sibTrans" cxnId="{2B7D9633-8A64-B64D-9B32-8BFBD9FDDBD4}">
      <dgm:prSet/>
      <dgm:spPr/>
      <dgm:t>
        <a:bodyPr/>
        <a:lstStyle/>
        <a:p>
          <a:endParaRPr lang="en-US"/>
        </a:p>
      </dgm:t>
    </dgm:pt>
    <dgm:pt modelId="{77C1EFC0-1BCC-1D49-BA0B-BF9A655213C4}">
      <dgm:prSet phldrT="[Text]"/>
      <dgm:spPr>
        <a:solidFill>
          <a:srgbClr val="002060"/>
        </a:solidFill>
        <a:ln>
          <a:solidFill>
            <a:schemeClr val="tx1"/>
          </a:solidFill>
        </a:ln>
      </dgm:spPr>
      <dgm:t>
        <a:bodyPr/>
        <a:lstStyle/>
        <a:p>
          <a:r>
            <a:rPr lang="en-US" dirty="0"/>
            <a:t>True RTLS</a:t>
          </a:r>
        </a:p>
      </dgm:t>
    </dgm:pt>
    <dgm:pt modelId="{CC55B562-D457-4D47-AFB3-50E63DA23206}" type="parTrans" cxnId="{ADEB3268-0083-8A40-9B2F-36ED1E25A530}">
      <dgm:prSet/>
      <dgm:spPr/>
      <dgm:t>
        <a:bodyPr/>
        <a:lstStyle/>
        <a:p>
          <a:endParaRPr lang="en-US"/>
        </a:p>
      </dgm:t>
    </dgm:pt>
    <dgm:pt modelId="{DDB61FEF-C783-EF4B-9A37-1B0374C56ACE}" type="sibTrans" cxnId="{ADEB3268-0083-8A40-9B2F-36ED1E25A530}">
      <dgm:prSet/>
      <dgm:spPr/>
      <dgm:t>
        <a:bodyPr/>
        <a:lstStyle/>
        <a:p>
          <a:endParaRPr lang="en-US"/>
        </a:p>
      </dgm:t>
    </dgm:pt>
    <dgm:pt modelId="{1F187185-378E-9242-AFB3-0AE9EC033F12}">
      <dgm:prSet phldrT="[Text]">
        <dgm:style>
          <a:lnRef idx="2">
            <a:schemeClr val="accent3">
              <a:shade val="50000"/>
            </a:schemeClr>
          </a:lnRef>
          <a:fillRef idx="1">
            <a:schemeClr val="accent3"/>
          </a:fillRef>
          <a:effectRef idx="0">
            <a:schemeClr val="accent3"/>
          </a:effectRef>
          <a:fontRef idx="minor">
            <a:schemeClr val="lt1"/>
          </a:fontRef>
        </dgm:style>
      </dgm:prSet>
      <dgm:spPr>
        <a:solidFill>
          <a:srgbClr val="FF0000"/>
        </a:solidFill>
        <a:ln>
          <a:solidFill>
            <a:schemeClr val="tx1"/>
          </a:solidFill>
        </a:ln>
      </dgm:spPr>
      <dgm:t>
        <a:bodyPr/>
        <a:lstStyle/>
        <a:p>
          <a:r>
            <a:rPr lang="en-US" dirty="0"/>
            <a:t>False ASDS</a:t>
          </a:r>
        </a:p>
      </dgm:t>
    </dgm:pt>
    <dgm:pt modelId="{C4DE1B88-5CAB-9B4E-84E6-89A9FD6D7E1C}" type="parTrans" cxnId="{0E554C88-91C9-BD40-BD7C-F0CD25DE7E0B}">
      <dgm:prSet/>
      <dgm:spPr/>
      <dgm:t>
        <a:bodyPr/>
        <a:lstStyle/>
        <a:p>
          <a:endParaRPr lang="en-US"/>
        </a:p>
      </dgm:t>
    </dgm:pt>
    <dgm:pt modelId="{F9A2F905-08DA-7845-8505-501F91155889}" type="sibTrans" cxnId="{0E554C88-91C9-BD40-BD7C-F0CD25DE7E0B}">
      <dgm:prSet/>
      <dgm:spPr/>
      <dgm:t>
        <a:bodyPr/>
        <a:lstStyle/>
        <a:p>
          <a:endParaRPr lang="en-US"/>
        </a:p>
      </dgm:t>
    </dgm:pt>
    <dgm:pt modelId="{C29E89F7-0C52-8849-A353-DA915021CC99}">
      <dgm:prSet phldrT="[Text]"/>
      <dgm:spPr>
        <a:solidFill>
          <a:srgbClr val="002060"/>
        </a:solidFill>
        <a:ln>
          <a:solidFill>
            <a:schemeClr val="tx1"/>
          </a:solidFill>
        </a:ln>
      </dgm:spPr>
      <dgm:t>
        <a:bodyPr/>
        <a:lstStyle/>
        <a:p>
          <a:r>
            <a:rPr lang="en-US" dirty="0"/>
            <a:t>True Ocean</a:t>
          </a:r>
        </a:p>
      </dgm:t>
    </dgm:pt>
    <dgm:pt modelId="{BE26F5C3-1D6A-8945-B3C6-9EE6B72604D1}" type="parTrans" cxnId="{B3208F97-41C3-C741-8790-E005650C8047}">
      <dgm:prSet/>
      <dgm:spPr/>
      <dgm:t>
        <a:bodyPr/>
        <a:lstStyle/>
        <a:p>
          <a:endParaRPr lang="en-US"/>
        </a:p>
      </dgm:t>
    </dgm:pt>
    <dgm:pt modelId="{E168E74A-9520-FA40-95FB-6DE950DB41F8}" type="sibTrans" cxnId="{B3208F97-41C3-C741-8790-E005650C8047}">
      <dgm:prSet/>
      <dgm:spPr/>
      <dgm:t>
        <a:bodyPr/>
        <a:lstStyle/>
        <a:p>
          <a:endParaRPr lang="en-US"/>
        </a:p>
      </dgm:t>
    </dgm:pt>
    <dgm:pt modelId="{0D17B209-2EE6-2544-9143-CC6537530A9F}">
      <dgm:prSet phldrT="[Text]">
        <dgm:style>
          <a:lnRef idx="2">
            <a:schemeClr val="accent3">
              <a:shade val="50000"/>
            </a:schemeClr>
          </a:lnRef>
          <a:fillRef idx="1">
            <a:schemeClr val="accent3"/>
          </a:fillRef>
          <a:effectRef idx="0">
            <a:schemeClr val="accent3"/>
          </a:effectRef>
          <a:fontRef idx="minor">
            <a:schemeClr val="lt1"/>
          </a:fontRef>
        </dgm:style>
      </dgm:prSet>
      <dgm:spPr>
        <a:solidFill>
          <a:srgbClr val="FF0000"/>
        </a:solidFill>
        <a:ln>
          <a:solidFill>
            <a:schemeClr val="tx1"/>
          </a:solidFill>
        </a:ln>
      </dgm:spPr>
      <dgm:t>
        <a:bodyPr/>
        <a:lstStyle/>
        <a:p>
          <a:r>
            <a:rPr lang="en-US" dirty="0"/>
            <a:t>False Ocean</a:t>
          </a:r>
        </a:p>
      </dgm:t>
    </dgm:pt>
    <dgm:pt modelId="{8AACF524-7455-DB4A-99C2-3166EE3FC363}" type="parTrans" cxnId="{70A6817A-8FCF-2142-8E02-73AA2F1D3FAB}">
      <dgm:prSet/>
      <dgm:spPr/>
      <dgm:t>
        <a:bodyPr/>
        <a:lstStyle/>
        <a:p>
          <a:endParaRPr lang="en-US"/>
        </a:p>
      </dgm:t>
    </dgm:pt>
    <dgm:pt modelId="{47641F6D-7495-2245-AEE9-6276B74F18FD}" type="sibTrans" cxnId="{70A6817A-8FCF-2142-8E02-73AA2F1D3FAB}">
      <dgm:prSet/>
      <dgm:spPr/>
      <dgm:t>
        <a:bodyPr/>
        <a:lstStyle/>
        <a:p>
          <a:endParaRPr lang="en-US"/>
        </a:p>
      </dgm:t>
    </dgm:pt>
    <dgm:pt modelId="{DD4AC00C-587E-014A-B18A-134E63497956}">
      <dgm:prSet phldrT="[Text]">
        <dgm:style>
          <a:lnRef idx="2">
            <a:schemeClr val="accent3">
              <a:shade val="50000"/>
            </a:schemeClr>
          </a:lnRef>
          <a:fillRef idx="1">
            <a:schemeClr val="accent3"/>
          </a:fillRef>
          <a:effectRef idx="0">
            <a:schemeClr val="accent3"/>
          </a:effectRef>
          <a:fontRef idx="minor">
            <a:schemeClr val="lt1"/>
          </a:fontRef>
        </dgm:style>
      </dgm:prSet>
      <dgm:spPr>
        <a:solidFill>
          <a:srgbClr val="FF0000"/>
        </a:solidFill>
        <a:ln>
          <a:solidFill>
            <a:schemeClr val="tx1"/>
          </a:solidFill>
        </a:ln>
      </dgm:spPr>
      <dgm:t>
        <a:bodyPr/>
        <a:lstStyle/>
        <a:p>
          <a:r>
            <a:rPr lang="en-US" dirty="0"/>
            <a:t>None ASDS</a:t>
          </a:r>
        </a:p>
      </dgm:t>
    </dgm:pt>
    <dgm:pt modelId="{129B145B-BF89-4B4E-B0EA-0A65FE2F2214}" type="parTrans" cxnId="{C100A88C-A0E3-304E-A9C5-859C1BC940EA}">
      <dgm:prSet/>
      <dgm:spPr/>
      <dgm:t>
        <a:bodyPr/>
        <a:lstStyle/>
        <a:p>
          <a:endParaRPr lang="en-US"/>
        </a:p>
      </dgm:t>
    </dgm:pt>
    <dgm:pt modelId="{52BA0D8B-4B9B-274D-ACB1-34636B46DF6E}" type="sibTrans" cxnId="{C100A88C-A0E3-304E-A9C5-859C1BC940EA}">
      <dgm:prSet/>
      <dgm:spPr/>
      <dgm:t>
        <a:bodyPr/>
        <a:lstStyle/>
        <a:p>
          <a:endParaRPr lang="en-US"/>
        </a:p>
      </dgm:t>
    </dgm:pt>
    <dgm:pt modelId="{E2B35563-8FFE-694B-A2D1-DCCFF1AE179F}">
      <dgm:prSet phldrT="[Text]">
        <dgm:style>
          <a:lnRef idx="2">
            <a:schemeClr val="accent3">
              <a:shade val="50000"/>
            </a:schemeClr>
          </a:lnRef>
          <a:fillRef idx="1">
            <a:schemeClr val="accent3"/>
          </a:fillRef>
          <a:effectRef idx="0">
            <a:schemeClr val="accent3"/>
          </a:effectRef>
          <a:fontRef idx="minor">
            <a:schemeClr val="lt1"/>
          </a:fontRef>
        </dgm:style>
      </dgm:prSet>
      <dgm:spPr>
        <a:solidFill>
          <a:srgbClr val="FF0000"/>
        </a:solidFill>
        <a:ln>
          <a:solidFill>
            <a:schemeClr val="tx1"/>
          </a:solidFill>
        </a:ln>
      </dgm:spPr>
      <dgm:t>
        <a:bodyPr/>
        <a:lstStyle/>
        <a:p>
          <a:r>
            <a:rPr lang="en-US" dirty="0"/>
            <a:t>False RTLS</a:t>
          </a:r>
        </a:p>
      </dgm:t>
    </dgm:pt>
    <dgm:pt modelId="{917D49B5-B940-8C40-9507-F4A8EE06C00F}" type="parTrans" cxnId="{F4354CC7-424B-774A-85B3-6B3129E9B4C8}">
      <dgm:prSet/>
      <dgm:spPr/>
      <dgm:t>
        <a:bodyPr/>
        <a:lstStyle/>
        <a:p>
          <a:endParaRPr lang="en-US"/>
        </a:p>
      </dgm:t>
    </dgm:pt>
    <dgm:pt modelId="{F478B93B-673D-224B-825B-F54819CF3EB5}" type="sibTrans" cxnId="{F4354CC7-424B-774A-85B3-6B3129E9B4C8}">
      <dgm:prSet/>
      <dgm:spPr/>
      <dgm:t>
        <a:bodyPr/>
        <a:lstStyle/>
        <a:p>
          <a:endParaRPr lang="en-US"/>
        </a:p>
      </dgm:t>
    </dgm:pt>
    <dgm:pt modelId="{75DB5A75-17E1-A342-86DB-2E1E5AB72CD8}" type="pres">
      <dgm:prSet presAssocID="{E4D246DE-9218-EA47-AD2D-1037CC9094E4}" presName="diagram" presStyleCnt="0">
        <dgm:presLayoutVars>
          <dgm:dir/>
          <dgm:resizeHandles val="exact"/>
        </dgm:presLayoutVars>
      </dgm:prSet>
      <dgm:spPr/>
    </dgm:pt>
    <dgm:pt modelId="{5A29F3B3-A96D-D34A-AD97-A6129AAB5D99}" type="pres">
      <dgm:prSet presAssocID="{09D9D41C-8A43-0F4C-A90E-41CE6A07FF11}" presName="node" presStyleLbl="node1" presStyleIdx="0" presStyleCnt="8">
        <dgm:presLayoutVars>
          <dgm:bulletEnabled val="1"/>
        </dgm:presLayoutVars>
      </dgm:prSet>
      <dgm:spPr/>
    </dgm:pt>
    <dgm:pt modelId="{DE11B4F1-44CB-E745-8090-229BA87E0D7C}" type="pres">
      <dgm:prSet presAssocID="{AEE0F6AD-A37F-FE42-9148-27B676625149}" presName="sibTrans" presStyleCnt="0"/>
      <dgm:spPr/>
    </dgm:pt>
    <dgm:pt modelId="{F0423D45-8ABA-B748-80EB-5CE46BDB6B9B}" type="pres">
      <dgm:prSet presAssocID="{F0767896-E09D-724E-9811-EB31D0010E7E}" presName="node" presStyleLbl="node1" presStyleIdx="1" presStyleCnt="8">
        <dgm:presLayoutVars>
          <dgm:bulletEnabled val="1"/>
        </dgm:presLayoutVars>
      </dgm:prSet>
      <dgm:spPr/>
    </dgm:pt>
    <dgm:pt modelId="{8FFE64D8-C46B-CB40-B9D7-6BD33DCD0904}" type="pres">
      <dgm:prSet presAssocID="{4DFF18F2-DD55-6346-9B31-3A663F2985EC}" presName="sibTrans" presStyleCnt="0"/>
      <dgm:spPr/>
    </dgm:pt>
    <dgm:pt modelId="{6F8C909F-5CB9-8D46-AFEB-8443A9A125F3}" type="pres">
      <dgm:prSet presAssocID="{77C1EFC0-1BCC-1D49-BA0B-BF9A655213C4}" presName="node" presStyleLbl="node1" presStyleIdx="2" presStyleCnt="8">
        <dgm:presLayoutVars>
          <dgm:bulletEnabled val="1"/>
        </dgm:presLayoutVars>
      </dgm:prSet>
      <dgm:spPr/>
    </dgm:pt>
    <dgm:pt modelId="{E7B99279-2109-C741-BDCD-23881A6AB7D6}" type="pres">
      <dgm:prSet presAssocID="{DDB61FEF-C783-EF4B-9A37-1B0374C56ACE}" presName="sibTrans" presStyleCnt="0"/>
      <dgm:spPr/>
    </dgm:pt>
    <dgm:pt modelId="{CD52C206-6A2F-8E48-B013-2EA881454D4D}" type="pres">
      <dgm:prSet presAssocID="{1F187185-378E-9242-AFB3-0AE9EC033F12}" presName="node" presStyleLbl="node1" presStyleIdx="3" presStyleCnt="8">
        <dgm:presLayoutVars>
          <dgm:bulletEnabled val="1"/>
        </dgm:presLayoutVars>
      </dgm:prSet>
      <dgm:spPr/>
    </dgm:pt>
    <dgm:pt modelId="{66A3F6CA-891D-904E-92E5-B42242AA69A3}" type="pres">
      <dgm:prSet presAssocID="{F9A2F905-08DA-7845-8505-501F91155889}" presName="sibTrans" presStyleCnt="0"/>
      <dgm:spPr/>
    </dgm:pt>
    <dgm:pt modelId="{6F6211B7-0D7B-734F-BE27-85BF6F62C3CE}" type="pres">
      <dgm:prSet presAssocID="{C29E89F7-0C52-8849-A353-DA915021CC99}" presName="node" presStyleLbl="node1" presStyleIdx="4" presStyleCnt="8">
        <dgm:presLayoutVars>
          <dgm:bulletEnabled val="1"/>
        </dgm:presLayoutVars>
      </dgm:prSet>
      <dgm:spPr/>
    </dgm:pt>
    <dgm:pt modelId="{755D5DD1-4D9D-BA48-9442-06F91F7F3EA3}" type="pres">
      <dgm:prSet presAssocID="{E168E74A-9520-FA40-95FB-6DE950DB41F8}" presName="sibTrans" presStyleCnt="0"/>
      <dgm:spPr/>
    </dgm:pt>
    <dgm:pt modelId="{FD80E276-CAB2-2E48-88F2-B3705B7DD7E1}" type="pres">
      <dgm:prSet presAssocID="{0D17B209-2EE6-2544-9143-CC6537530A9F}" presName="node" presStyleLbl="node1" presStyleIdx="5" presStyleCnt="8">
        <dgm:presLayoutVars>
          <dgm:bulletEnabled val="1"/>
        </dgm:presLayoutVars>
      </dgm:prSet>
      <dgm:spPr/>
    </dgm:pt>
    <dgm:pt modelId="{AD734F03-D356-844B-B428-2D5482838684}" type="pres">
      <dgm:prSet presAssocID="{47641F6D-7495-2245-AEE9-6276B74F18FD}" presName="sibTrans" presStyleCnt="0"/>
      <dgm:spPr/>
    </dgm:pt>
    <dgm:pt modelId="{49CA5AF2-9CA4-A84C-90D1-C8847D6FE99D}" type="pres">
      <dgm:prSet presAssocID="{DD4AC00C-587E-014A-B18A-134E63497956}" presName="node" presStyleLbl="node1" presStyleIdx="6" presStyleCnt="8">
        <dgm:presLayoutVars>
          <dgm:bulletEnabled val="1"/>
        </dgm:presLayoutVars>
      </dgm:prSet>
      <dgm:spPr/>
    </dgm:pt>
    <dgm:pt modelId="{962E9E2E-5689-504A-83FC-C81FD2B56AA5}" type="pres">
      <dgm:prSet presAssocID="{52BA0D8B-4B9B-274D-ACB1-34636B46DF6E}" presName="sibTrans" presStyleCnt="0"/>
      <dgm:spPr/>
    </dgm:pt>
    <dgm:pt modelId="{241F2A82-144A-AC4A-9F1F-75B8BC2CBEFC}" type="pres">
      <dgm:prSet presAssocID="{E2B35563-8FFE-694B-A2D1-DCCFF1AE179F}" presName="node" presStyleLbl="node1" presStyleIdx="7" presStyleCnt="8">
        <dgm:presLayoutVars>
          <dgm:bulletEnabled val="1"/>
        </dgm:presLayoutVars>
      </dgm:prSet>
      <dgm:spPr/>
    </dgm:pt>
  </dgm:ptLst>
  <dgm:cxnLst>
    <dgm:cxn modelId="{273E3D0C-A383-BD49-B7E5-F97E0992991B}" type="presOf" srcId="{77C1EFC0-1BCC-1D49-BA0B-BF9A655213C4}" destId="{6F8C909F-5CB9-8D46-AFEB-8443A9A125F3}" srcOrd="0" destOrd="0" presId="urn:microsoft.com/office/officeart/2005/8/layout/default"/>
    <dgm:cxn modelId="{04832624-0679-3E40-9F84-FF3692628478}" srcId="{E4D246DE-9218-EA47-AD2D-1037CC9094E4}" destId="{09D9D41C-8A43-0F4C-A90E-41CE6A07FF11}" srcOrd="0" destOrd="0" parTransId="{7637F0CF-57B3-0E45-8F4D-B472EFC10D58}" sibTransId="{AEE0F6AD-A37F-FE42-9148-27B676625149}"/>
    <dgm:cxn modelId="{2B7D9633-8A64-B64D-9B32-8BFBD9FDDBD4}" srcId="{E4D246DE-9218-EA47-AD2D-1037CC9094E4}" destId="{F0767896-E09D-724E-9811-EB31D0010E7E}" srcOrd="1" destOrd="0" parTransId="{90B83295-9D66-7443-83CD-29B9483CE3C2}" sibTransId="{4DFF18F2-DD55-6346-9B31-3A663F2985EC}"/>
    <dgm:cxn modelId="{A4E1BD5D-4317-ED46-A3F8-2ECD47EC7BFC}" type="presOf" srcId="{09D9D41C-8A43-0F4C-A90E-41CE6A07FF11}" destId="{5A29F3B3-A96D-D34A-AD97-A6129AAB5D99}" srcOrd="0" destOrd="0" presId="urn:microsoft.com/office/officeart/2005/8/layout/default"/>
    <dgm:cxn modelId="{ADEB3268-0083-8A40-9B2F-36ED1E25A530}" srcId="{E4D246DE-9218-EA47-AD2D-1037CC9094E4}" destId="{77C1EFC0-1BCC-1D49-BA0B-BF9A655213C4}" srcOrd="2" destOrd="0" parTransId="{CC55B562-D457-4D47-AFB3-50E63DA23206}" sibTransId="{DDB61FEF-C783-EF4B-9A37-1B0374C56ACE}"/>
    <dgm:cxn modelId="{6FA44D76-1D72-9F41-8A4D-05EAC8899F72}" type="presOf" srcId="{DD4AC00C-587E-014A-B18A-134E63497956}" destId="{49CA5AF2-9CA4-A84C-90D1-C8847D6FE99D}" srcOrd="0" destOrd="0" presId="urn:microsoft.com/office/officeart/2005/8/layout/default"/>
    <dgm:cxn modelId="{70A6817A-8FCF-2142-8E02-73AA2F1D3FAB}" srcId="{E4D246DE-9218-EA47-AD2D-1037CC9094E4}" destId="{0D17B209-2EE6-2544-9143-CC6537530A9F}" srcOrd="5" destOrd="0" parTransId="{8AACF524-7455-DB4A-99C2-3166EE3FC363}" sibTransId="{47641F6D-7495-2245-AEE9-6276B74F18FD}"/>
    <dgm:cxn modelId="{0E554C88-91C9-BD40-BD7C-F0CD25DE7E0B}" srcId="{E4D246DE-9218-EA47-AD2D-1037CC9094E4}" destId="{1F187185-378E-9242-AFB3-0AE9EC033F12}" srcOrd="3" destOrd="0" parTransId="{C4DE1B88-5CAB-9B4E-84E6-89A9FD6D7E1C}" sibTransId="{F9A2F905-08DA-7845-8505-501F91155889}"/>
    <dgm:cxn modelId="{C100A88C-A0E3-304E-A9C5-859C1BC940EA}" srcId="{E4D246DE-9218-EA47-AD2D-1037CC9094E4}" destId="{DD4AC00C-587E-014A-B18A-134E63497956}" srcOrd="6" destOrd="0" parTransId="{129B145B-BF89-4B4E-B0EA-0A65FE2F2214}" sibTransId="{52BA0D8B-4B9B-274D-ACB1-34636B46DF6E}"/>
    <dgm:cxn modelId="{3EED358D-869D-744C-B073-77A5A2E1C32F}" type="presOf" srcId="{0D17B209-2EE6-2544-9143-CC6537530A9F}" destId="{FD80E276-CAB2-2E48-88F2-B3705B7DD7E1}" srcOrd="0" destOrd="0" presId="urn:microsoft.com/office/officeart/2005/8/layout/default"/>
    <dgm:cxn modelId="{B3208F97-41C3-C741-8790-E005650C8047}" srcId="{E4D246DE-9218-EA47-AD2D-1037CC9094E4}" destId="{C29E89F7-0C52-8849-A353-DA915021CC99}" srcOrd="4" destOrd="0" parTransId="{BE26F5C3-1D6A-8945-B3C6-9EE6B72604D1}" sibTransId="{E168E74A-9520-FA40-95FB-6DE950DB41F8}"/>
    <dgm:cxn modelId="{E9AADBA1-BFAB-6343-BF35-8E6E25469F65}" type="presOf" srcId="{E4D246DE-9218-EA47-AD2D-1037CC9094E4}" destId="{75DB5A75-17E1-A342-86DB-2E1E5AB72CD8}" srcOrd="0" destOrd="0" presId="urn:microsoft.com/office/officeart/2005/8/layout/default"/>
    <dgm:cxn modelId="{A939FEAB-57CC-774B-9325-8E75F4083737}" type="presOf" srcId="{E2B35563-8FFE-694B-A2D1-DCCFF1AE179F}" destId="{241F2A82-144A-AC4A-9F1F-75B8BC2CBEFC}" srcOrd="0" destOrd="0" presId="urn:microsoft.com/office/officeart/2005/8/layout/default"/>
    <dgm:cxn modelId="{AA68C0C2-427D-824D-A97A-AEC35D0FF877}" type="presOf" srcId="{C29E89F7-0C52-8849-A353-DA915021CC99}" destId="{6F6211B7-0D7B-734F-BE27-85BF6F62C3CE}" srcOrd="0" destOrd="0" presId="urn:microsoft.com/office/officeart/2005/8/layout/default"/>
    <dgm:cxn modelId="{F4354CC7-424B-774A-85B3-6B3129E9B4C8}" srcId="{E4D246DE-9218-EA47-AD2D-1037CC9094E4}" destId="{E2B35563-8FFE-694B-A2D1-DCCFF1AE179F}" srcOrd="7" destOrd="0" parTransId="{917D49B5-B940-8C40-9507-F4A8EE06C00F}" sibTransId="{F478B93B-673D-224B-825B-F54819CF3EB5}"/>
    <dgm:cxn modelId="{8BE92DCC-D417-DF43-AADF-9A98E2A5DD2C}" type="presOf" srcId="{1F187185-378E-9242-AFB3-0AE9EC033F12}" destId="{CD52C206-6A2F-8E48-B013-2EA881454D4D}" srcOrd="0" destOrd="0" presId="urn:microsoft.com/office/officeart/2005/8/layout/default"/>
    <dgm:cxn modelId="{42F38DE3-2973-2C40-A0A5-8F7C9D5E86AD}" type="presOf" srcId="{F0767896-E09D-724E-9811-EB31D0010E7E}" destId="{F0423D45-8ABA-B748-80EB-5CE46BDB6B9B}" srcOrd="0" destOrd="0" presId="urn:microsoft.com/office/officeart/2005/8/layout/default"/>
    <dgm:cxn modelId="{1B21DB46-4836-9245-B449-DDA8BEA82D61}" type="presParOf" srcId="{75DB5A75-17E1-A342-86DB-2E1E5AB72CD8}" destId="{5A29F3B3-A96D-D34A-AD97-A6129AAB5D99}" srcOrd="0" destOrd="0" presId="urn:microsoft.com/office/officeart/2005/8/layout/default"/>
    <dgm:cxn modelId="{E8AF9379-BC58-B04D-9680-4BA5B043AF9C}" type="presParOf" srcId="{75DB5A75-17E1-A342-86DB-2E1E5AB72CD8}" destId="{DE11B4F1-44CB-E745-8090-229BA87E0D7C}" srcOrd="1" destOrd="0" presId="urn:microsoft.com/office/officeart/2005/8/layout/default"/>
    <dgm:cxn modelId="{75481E68-E384-C944-B8A6-08397EE865C7}" type="presParOf" srcId="{75DB5A75-17E1-A342-86DB-2E1E5AB72CD8}" destId="{F0423D45-8ABA-B748-80EB-5CE46BDB6B9B}" srcOrd="2" destOrd="0" presId="urn:microsoft.com/office/officeart/2005/8/layout/default"/>
    <dgm:cxn modelId="{A2E06DFB-CC37-714F-BC8F-B3B78C322782}" type="presParOf" srcId="{75DB5A75-17E1-A342-86DB-2E1E5AB72CD8}" destId="{8FFE64D8-C46B-CB40-B9D7-6BD33DCD0904}" srcOrd="3" destOrd="0" presId="urn:microsoft.com/office/officeart/2005/8/layout/default"/>
    <dgm:cxn modelId="{FAD213B7-11BE-EC4F-BA55-1C1D8CFA15E3}" type="presParOf" srcId="{75DB5A75-17E1-A342-86DB-2E1E5AB72CD8}" destId="{6F8C909F-5CB9-8D46-AFEB-8443A9A125F3}" srcOrd="4" destOrd="0" presId="urn:microsoft.com/office/officeart/2005/8/layout/default"/>
    <dgm:cxn modelId="{1AEB0A70-7687-EF4E-BB8D-6C892C095FAE}" type="presParOf" srcId="{75DB5A75-17E1-A342-86DB-2E1E5AB72CD8}" destId="{E7B99279-2109-C741-BDCD-23881A6AB7D6}" srcOrd="5" destOrd="0" presId="urn:microsoft.com/office/officeart/2005/8/layout/default"/>
    <dgm:cxn modelId="{C08F7C56-FFA3-E64F-AA05-15E5533BB999}" type="presParOf" srcId="{75DB5A75-17E1-A342-86DB-2E1E5AB72CD8}" destId="{CD52C206-6A2F-8E48-B013-2EA881454D4D}" srcOrd="6" destOrd="0" presId="urn:microsoft.com/office/officeart/2005/8/layout/default"/>
    <dgm:cxn modelId="{F4A67D34-CAA2-0649-8270-FA90438A4144}" type="presParOf" srcId="{75DB5A75-17E1-A342-86DB-2E1E5AB72CD8}" destId="{66A3F6CA-891D-904E-92E5-B42242AA69A3}" srcOrd="7" destOrd="0" presId="urn:microsoft.com/office/officeart/2005/8/layout/default"/>
    <dgm:cxn modelId="{22FF4F7A-4093-324C-A7DA-C49F5AC95107}" type="presParOf" srcId="{75DB5A75-17E1-A342-86DB-2E1E5AB72CD8}" destId="{6F6211B7-0D7B-734F-BE27-85BF6F62C3CE}" srcOrd="8" destOrd="0" presId="urn:microsoft.com/office/officeart/2005/8/layout/default"/>
    <dgm:cxn modelId="{B4CCA1F6-3498-D84E-9534-20A1C0AADC66}" type="presParOf" srcId="{75DB5A75-17E1-A342-86DB-2E1E5AB72CD8}" destId="{755D5DD1-4D9D-BA48-9442-06F91F7F3EA3}" srcOrd="9" destOrd="0" presId="urn:microsoft.com/office/officeart/2005/8/layout/default"/>
    <dgm:cxn modelId="{35B6CC85-BECD-0248-8128-1E0BEE34BE73}" type="presParOf" srcId="{75DB5A75-17E1-A342-86DB-2E1E5AB72CD8}" destId="{FD80E276-CAB2-2E48-88F2-B3705B7DD7E1}" srcOrd="10" destOrd="0" presId="urn:microsoft.com/office/officeart/2005/8/layout/default"/>
    <dgm:cxn modelId="{0EF0389C-1300-F842-A4FF-050CDF55EC54}" type="presParOf" srcId="{75DB5A75-17E1-A342-86DB-2E1E5AB72CD8}" destId="{AD734F03-D356-844B-B428-2D5482838684}" srcOrd="11" destOrd="0" presId="urn:microsoft.com/office/officeart/2005/8/layout/default"/>
    <dgm:cxn modelId="{B8F50935-D551-5645-A5CA-91300D40643D}" type="presParOf" srcId="{75DB5A75-17E1-A342-86DB-2E1E5AB72CD8}" destId="{49CA5AF2-9CA4-A84C-90D1-C8847D6FE99D}" srcOrd="12" destOrd="0" presId="urn:microsoft.com/office/officeart/2005/8/layout/default"/>
    <dgm:cxn modelId="{650FA629-B951-B94D-BE57-D7BC24181480}" type="presParOf" srcId="{75DB5A75-17E1-A342-86DB-2E1E5AB72CD8}" destId="{962E9E2E-5689-504A-83FC-C81FD2B56AA5}" srcOrd="13" destOrd="0" presId="urn:microsoft.com/office/officeart/2005/8/layout/default"/>
    <dgm:cxn modelId="{6E3D14A0-DEE5-4C4E-ACC1-43510A3E048C}" type="presParOf" srcId="{75DB5A75-17E1-A342-86DB-2E1E5AB72CD8}" destId="{241F2A82-144A-AC4A-9F1F-75B8BC2CBEFC}"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246DE-9218-EA47-AD2D-1037CC9094E4}" type="doc">
      <dgm:prSet loTypeId="urn:microsoft.com/office/officeart/2005/8/layout/default" loCatId="" qsTypeId="urn:microsoft.com/office/officeart/2005/8/quickstyle/simple1" qsCatId="simple" csTypeId="urn:microsoft.com/office/officeart/2005/8/colors/accent5_2" csCatId="accent5" phldr="1"/>
      <dgm:spPr/>
      <dgm:t>
        <a:bodyPr/>
        <a:lstStyle/>
        <a:p>
          <a:endParaRPr lang="en-US"/>
        </a:p>
      </dgm:t>
    </dgm:pt>
    <dgm:pt modelId="{09D9D41C-8A43-0F4C-A90E-41CE6A07FF11}">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rgbClr val="BDEFFF"/>
        </a:solidFill>
        <a:ln>
          <a:solidFill>
            <a:schemeClr val="tx1"/>
          </a:solidFill>
        </a:ln>
      </dgm:spPr>
      <dgm:t>
        <a:bodyPr/>
        <a:lstStyle/>
        <a:p>
          <a:r>
            <a:rPr lang="en-US" sz="2400" dirty="0">
              <a:solidFill>
                <a:schemeClr val="bg1"/>
              </a:solidFill>
            </a:rPr>
            <a:t>1</a:t>
          </a:r>
        </a:p>
      </dgm:t>
    </dgm:pt>
    <dgm:pt modelId="{7637F0CF-57B3-0E45-8F4D-B472EFC10D58}" type="parTrans" cxnId="{04832624-0679-3E40-9F84-FF3692628478}">
      <dgm:prSet/>
      <dgm:spPr/>
      <dgm:t>
        <a:bodyPr/>
        <a:lstStyle/>
        <a:p>
          <a:endParaRPr lang="en-US" sz="1200"/>
        </a:p>
      </dgm:t>
    </dgm:pt>
    <dgm:pt modelId="{AEE0F6AD-A37F-FE42-9148-27B676625149}" type="sibTrans" cxnId="{04832624-0679-3E40-9F84-FF3692628478}">
      <dgm:prSet/>
      <dgm:spPr/>
      <dgm:t>
        <a:bodyPr/>
        <a:lstStyle/>
        <a:p>
          <a:endParaRPr lang="en-US" sz="1200"/>
        </a:p>
      </dgm:t>
    </dgm:pt>
    <dgm:pt modelId="{F0767896-E09D-724E-9811-EB31D0010E7E}">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A7A7"/>
        </a:solidFill>
        <a:ln>
          <a:solidFill>
            <a:schemeClr val="tx1"/>
          </a:solidFill>
        </a:ln>
      </dgm:spPr>
      <dgm:t>
        <a:bodyPr/>
        <a:lstStyle/>
        <a:p>
          <a:r>
            <a:rPr lang="en-US" sz="2400" dirty="0">
              <a:solidFill>
                <a:schemeClr val="bg1"/>
              </a:solidFill>
            </a:rPr>
            <a:t>0</a:t>
          </a:r>
        </a:p>
      </dgm:t>
    </dgm:pt>
    <dgm:pt modelId="{90B83295-9D66-7443-83CD-29B9483CE3C2}" type="parTrans" cxnId="{2B7D9633-8A64-B64D-9B32-8BFBD9FDDBD4}">
      <dgm:prSet/>
      <dgm:spPr/>
      <dgm:t>
        <a:bodyPr/>
        <a:lstStyle/>
        <a:p>
          <a:endParaRPr lang="en-US" sz="1200"/>
        </a:p>
      </dgm:t>
    </dgm:pt>
    <dgm:pt modelId="{4DFF18F2-DD55-6346-9B31-3A663F2985EC}" type="sibTrans" cxnId="{2B7D9633-8A64-B64D-9B32-8BFBD9FDDBD4}">
      <dgm:prSet/>
      <dgm:spPr/>
      <dgm:t>
        <a:bodyPr/>
        <a:lstStyle/>
        <a:p>
          <a:endParaRPr lang="en-US" sz="1200"/>
        </a:p>
      </dgm:t>
    </dgm:pt>
    <dgm:pt modelId="{77C1EFC0-1BCC-1D49-BA0B-BF9A655213C4}">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rgbClr val="BDEFFF"/>
        </a:solidFill>
        <a:ln>
          <a:solidFill>
            <a:schemeClr val="tx1"/>
          </a:solidFill>
        </a:ln>
      </dgm:spPr>
      <dgm:t>
        <a:bodyPr/>
        <a:lstStyle/>
        <a:p>
          <a:r>
            <a:rPr lang="en-US" sz="2400" dirty="0">
              <a:solidFill>
                <a:schemeClr val="bg1"/>
              </a:solidFill>
            </a:rPr>
            <a:t>1</a:t>
          </a:r>
        </a:p>
      </dgm:t>
    </dgm:pt>
    <dgm:pt modelId="{CC55B562-D457-4D47-AFB3-50E63DA23206}" type="parTrans" cxnId="{ADEB3268-0083-8A40-9B2F-36ED1E25A530}">
      <dgm:prSet/>
      <dgm:spPr/>
      <dgm:t>
        <a:bodyPr/>
        <a:lstStyle/>
        <a:p>
          <a:endParaRPr lang="en-US" sz="1200"/>
        </a:p>
      </dgm:t>
    </dgm:pt>
    <dgm:pt modelId="{DDB61FEF-C783-EF4B-9A37-1B0374C56ACE}" type="sibTrans" cxnId="{ADEB3268-0083-8A40-9B2F-36ED1E25A530}">
      <dgm:prSet/>
      <dgm:spPr/>
      <dgm:t>
        <a:bodyPr/>
        <a:lstStyle/>
        <a:p>
          <a:endParaRPr lang="en-US" sz="1200"/>
        </a:p>
      </dgm:t>
    </dgm:pt>
    <dgm:pt modelId="{1F187185-378E-9242-AFB3-0AE9EC033F12}">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A7A7"/>
        </a:solidFill>
        <a:ln>
          <a:solidFill>
            <a:schemeClr val="tx1"/>
          </a:solidFill>
        </a:ln>
      </dgm:spPr>
      <dgm:t>
        <a:bodyPr/>
        <a:lstStyle/>
        <a:p>
          <a:r>
            <a:rPr lang="en-US" sz="2400" dirty="0">
              <a:solidFill>
                <a:schemeClr val="bg1"/>
              </a:solidFill>
            </a:rPr>
            <a:t>0</a:t>
          </a:r>
        </a:p>
      </dgm:t>
    </dgm:pt>
    <dgm:pt modelId="{C4DE1B88-5CAB-9B4E-84E6-89A9FD6D7E1C}" type="parTrans" cxnId="{0E554C88-91C9-BD40-BD7C-F0CD25DE7E0B}">
      <dgm:prSet/>
      <dgm:spPr/>
      <dgm:t>
        <a:bodyPr/>
        <a:lstStyle/>
        <a:p>
          <a:endParaRPr lang="en-US" sz="1200"/>
        </a:p>
      </dgm:t>
    </dgm:pt>
    <dgm:pt modelId="{F9A2F905-08DA-7845-8505-501F91155889}" type="sibTrans" cxnId="{0E554C88-91C9-BD40-BD7C-F0CD25DE7E0B}">
      <dgm:prSet/>
      <dgm:spPr/>
      <dgm:t>
        <a:bodyPr/>
        <a:lstStyle/>
        <a:p>
          <a:endParaRPr lang="en-US" sz="1200"/>
        </a:p>
      </dgm:t>
    </dgm:pt>
    <dgm:pt modelId="{C29E89F7-0C52-8849-A353-DA915021CC99}">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rgbClr val="BDEFFF"/>
        </a:solidFill>
        <a:ln>
          <a:solidFill>
            <a:schemeClr val="tx1"/>
          </a:solidFill>
        </a:ln>
      </dgm:spPr>
      <dgm:t>
        <a:bodyPr/>
        <a:lstStyle/>
        <a:p>
          <a:r>
            <a:rPr lang="en-US" sz="2400" dirty="0">
              <a:solidFill>
                <a:schemeClr val="bg1"/>
              </a:solidFill>
            </a:rPr>
            <a:t>1</a:t>
          </a:r>
        </a:p>
      </dgm:t>
    </dgm:pt>
    <dgm:pt modelId="{BE26F5C3-1D6A-8945-B3C6-9EE6B72604D1}" type="parTrans" cxnId="{B3208F97-41C3-C741-8790-E005650C8047}">
      <dgm:prSet/>
      <dgm:spPr/>
      <dgm:t>
        <a:bodyPr/>
        <a:lstStyle/>
        <a:p>
          <a:endParaRPr lang="en-US" sz="1200"/>
        </a:p>
      </dgm:t>
    </dgm:pt>
    <dgm:pt modelId="{E168E74A-9520-FA40-95FB-6DE950DB41F8}" type="sibTrans" cxnId="{B3208F97-41C3-C741-8790-E005650C8047}">
      <dgm:prSet/>
      <dgm:spPr/>
      <dgm:t>
        <a:bodyPr/>
        <a:lstStyle/>
        <a:p>
          <a:endParaRPr lang="en-US" sz="1200"/>
        </a:p>
      </dgm:t>
    </dgm:pt>
    <dgm:pt modelId="{0D17B209-2EE6-2544-9143-CC6537530A9F}">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A7A7"/>
        </a:solidFill>
        <a:ln>
          <a:solidFill>
            <a:schemeClr val="tx1"/>
          </a:solidFill>
        </a:ln>
      </dgm:spPr>
      <dgm:t>
        <a:bodyPr/>
        <a:lstStyle/>
        <a:p>
          <a:r>
            <a:rPr lang="en-US" sz="2400" dirty="0">
              <a:solidFill>
                <a:schemeClr val="bg1"/>
              </a:solidFill>
            </a:rPr>
            <a:t>0</a:t>
          </a:r>
        </a:p>
      </dgm:t>
    </dgm:pt>
    <dgm:pt modelId="{8AACF524-7455-DB4A-99C2-3166EE3FC363}" type="parTrans" cxnId="{70A6817A-8FCF-2142-8E02-73AA2F1D3FAB}">
      <dgm:prSet/>
      <dgm:spPr/>
      <dgm:t>
        <a:bodyPr/>
        <a:lstStyle/>
        <a:p>
          <a:endParaRPr lang="en-US" sz="1200"/>
        </a:p>
      </dgm:t>
    </dgm:pt>
    <dgm:pt modelId="{47641F6D-7495-2245-AEE9-6276B74F18FD}" type="sibTrans" cxnId="{70A6817A-8FCF-2142-8E02-73AA2F1D3FAB}">
      <dgm:prSet/>
      <dgm:spPr/>
      <dgm:t>
        <a:bodyPr/>
        <a:lstStyle/>
        <a:p>
          <a:endParaRPr lang="en-US" sz="1200"/>
        </a:p>
      </dgm:t>
    </dgm:pt>
    <dgm:pt modelId="{DD4AC00C-587E-014A-B18A-134E63497956}">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A7A7"/>
        </a:solidFill>
        <a:ln>
          <a:solidFill>
            <a:schemeClr val="tx1"/>
          </a:solidFill>
        </a:ln>
      </dgm:spPr>
      <dgm:t>
        <a:bodyPr/>
        <a:lstStyle/>
        <a:p>
          <a:r>
            <a:rPr lang="en-US" sz="2400" dirty="0">
              <a:solidFill>
                <a:schemeClr val="bg1"/>
              </a:solidFill>
            </a:rPr>
            <a:t>0</a:t>
          </a:r>
        </a:p>
      </dgm:t>
    </dgm:pt>
    <dgm:pt modelId="{129B145B-BF89-4B4E-B0EA-0A65FE2F2214}" type="parTrans" cxnId="{C100A88C-A0E3-304E-A9C5-859C1BC940EA}">
      <dgm:prSet/>
      <dgm:spPr/>
      <dgm:t>
        <a:bodyPr/>
        <a:lstStyle/>
        <a:p>
          <a:endParaRPr lang="en-US" sz="1200"/>
        </a:p>
      </dgm:t>
    </dgm:pt>
    <dgm:pt modelId="{52BA0D8B-4B9B-274D-ACB1-34636B46DF6E}" type="sibTrans" cxnId="{C100A88C-A0E3-304E-A9C5-859C1BC940EA}">
      <dgm:prSet/>
      <dgm:spPr/>
      <dgm:t>
        <a:bodyPr/>
        <a:lstStyle/>
        <a:p>
          <a:endParaRPr lang="en-US" sz="1200"/>
        </a:p>
      </dgm:t>
    </dgm:pt>
    <dgm:pt modelId="{E2B35563-8FFE-694B-A2D1-DCCFF1AE179F}">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A7A7"/>
        </a:solidFill>
        <a:ln>
          <a:solidFill>
            <a:schemeClr val="tx1"/>
          </a:solidFill>
        </a:ln>
      </dgm:spPr>
      <dgm:t>
        <a:bodyPr/>
        <a:lstStyle/>
        <a:p>
          <a:r>
            <a:rPr lang="en-US" sz="2400" dirty="0">
              <a:solidFill>
                <a:schemeClr val="bg1"/>
              </a:solidFill>
            </a:rPr>
            <a:t>0</a:t>
          </a:r>
        </a:p>
      </dgm:t>
    </dgm:pt>
    <dgm:pt modelId="{917D49B5-B940-8C40-9507-F4A8EE06C00F}" type="parTrans" cxnId="{F4354CC7-424B-774A-85B3-6B3129E9B4C8}">
      <dgm:prSet/>
      <dgm:spPr/>
      <dgm:t>
        <a:bodyPr/>
        <a:lstStyle/>
        <a:p>
          <a:endParaRPr lang="en-US" sz="1200"/>
        </a:p>
      </dgm:t>
    </dgm:pt>
    <dgm:pt modelId="{F478B93B-673D-224B-825B-F54819CF3EB5}" type="sibTrans" cxnId="{F4354CC7-424B-774A-85B3-6B3129E9B4C8}">
      <dgm:prSet/>
      <dgm:spPr/>
      <dgm:t>
        <a:bodyPr/>
        <a:lstStyle/>
        <a:p>
          <a:endParaRPr lang="en-US" sz="1200"/>
        </a:p>
      </dgm:t>
    </dgm:pt>
    <dgm:pt modelId="{75DB5A75-17E1-A342-86DB-2E1E5AB72CD8}" type="pres">
      <dgm:prSet presAssocID="{E4D246DE-9218-EA47-AD2D-1037CC9094E4}" presName="diagram" presStyleCnt="0">
        <dgm:presLayoutVars>
          <dgm:dir/>
          <dgm:resizeHandles val="exact"/>
        </dgm:presLayoutVars>
      </dgm:prSet>
      <dgm:spPr/>
    </dgm:pt>
    <dgm:pt modelId="{5A29F3B3-A96D-D34A-AD97-A6129AAB5D99}" type="pres">
      <dgm:prSet presAssocID="{09D9D41C-8A43-0F4C-A90E-41CE6A07FF11}" presName="node" presStyleLbl="node1" presStyleIdx="0" presStyleCnt="8">
        <dgm:presLayoutVars>
          <dgm:bulletEnabled val="1"/>
        </dgm:presLayoutVars>
      </dgm:prSet>
      <dgm:spPr/>
    </dgm:pt>
    <dgm:pt modelId="{DE11B4F1-44CB-E745-8090-229BA87E0D7C}" type="pres">
      <dgm:prSet presAssocID="{AEE0F6AD-A37F-FE42-9148-27B676625149}" presName="sibTrans" presStyleCnt="0"/>
      <dgm:spPr/>
    </dgm:pt>
    <dgm:pt modelId="{F0423D45-8ABA-B748-80EB-5CE46BDB6B9B}" type="pres">
      <dgm:prSet presAssocID="{F0767896-E09D-724E-9811-EB31D0010E7E}" presName="node" presStyleLbl="node1" presStyleIdx="1" presStyleCnt="8">
        <dgm:presLayoutVars>
          <dgm:bulletEnabled val="1"/>
        </dgm:presLayoutVars>
      </dgm:prSet>
      <dgm:spPr/>
    </dgm:pt>
    <dgm:pt modelId="{8FFE64D8-C46B-CB40-B9D7-6BD33DCD0904}" type="pres">
      <dgm:prSet presAssocID="{4DFF18F2-DD55-6346-9B31-3A663F2985EC}" presName="sibTrans" presStyleCnt="0"/>
      <dgm:spPr/>
    </dgm:pt>
    <dgm:pt modelId="{6F8C909F-5CB9-8D46-AFEB-8443A9A125F3}" type="pres">
      <dgm:prSet presAssocID="{77C1EFC0-1BCC-1D49-BA0B-BF9A655213C4}" presName="node" presStyleLbl="node1" presStyleIdx="2" presStyleCnt="8">
        <dgm:presLayoutVars>
          <dgm:bulletEnabled val="1"/>
        </dgm:presLayoutVars>
      </dgm:prSet>
      <dgm:spPr/>
    </dgm:pt>
    <dgm:pt modelId="{E7B99279-2109-C741-BDCD-23881A6AB7D6}" type="pres">
      <dgm:prSet presAssocID="{DDB61FEF-C783-EF4B-9A37-1B0374C56ACE}" presName="sibTrans" presStyleCnt="0"/>
      <dgm:spPr/>
    </dgm:pt>
    <dgm:pt modelId="{CD52C206-6A2F-8E48-B013-2EA881454D4D}" type="pres">
      <dgm:prSet presAssocID="{1F187185-378E-9242-AFB3-0AE9EC033F12}" presName="node" presStyleLbl="node1" presStyleIdx="3" presStyleCnt="8">
        <dgm:presLayoutVars>
          <dgm:bulletEnabled val="1"/>
        </dgm:presLayoutVars>
      </dgm:prSet>
      <dgm:spPr/>
    </dgm:pt>
    <dgm:pt modelId="{66A3F6CA-891D-904E-92E5-B42242AA69A3}" type="pres">
      <dgm:prSet presAssocID="{F9A2F905-08DA-7845-8505-501F91155889}" presName="sibTrans" presStyleCnt="0"/>
      <dgm:spPr/>
    </dgm:pt>
    <dgm:pt modelId="{6F6211B7-0D7B-734F-BE27-85BF6F62C3CE}" type="pres">
      <dgm:prSet presAssocID="{C29E89F7-0C52-8849-A353-DA915021CC99}" presName="node" presStyleLbl="node1" presStyleIdx="4" presStyleCnt="8">
        <dgm:presLayoutVars>
          <dgm:bulletEnabled val="1"/>
        </dgm:presLayoutVars>
      </dgm:prSet>
      <dgm:spPr/>
    </dgm:pt>
    <dgm:pt modelId="{755D5DD1-4D9D-BA48-9442-06F91F7F3EA3}" type="pres">
      <dgm:prSet presAssocID="{E168E74A-9520-FA40-95FB-6DE950DB41F8}" presName="sibTrans" presStyleCnt="0"/>
      <dgm:spPr/>
    </dgm:pt>
    <dgm:pt modelId="{FD80E276-CAB2-2E48-88F2-B3705B7DD7E1}" type="pres">
      <dgm:prSet presAssocID="{0D17B209-2EE6-2544-9143-CC6537530A9F}" presName="node" presStyleLbl="node1" presStyleIdx="5" presStyleCnt="8">
        <dgm:presLayoutVars>
          <dgm:bulletEnabled val="1"/>
        </dgm:presLayoutVars>
      </dgm:prSet>
      <dgm:spPr/>
    </dgm:pt>
    <dgm:pt modelId="{AD734F03-D356-844B-B428-2D5482838684}" type="pres">
      <dgm:prSet presAssocID="{47641F6D-7495-2245-AEE9-6276B74F18FD}" presName="sibTrans" presStyleCnt="0"/>
      <dgm:spPr/>
    </dgm:pt>
    <dgm:pt modelId="{49CA5AF2-9CA4-A84C-90D1-C8847D6FE99D}" type="pres">
      <dgm:prSet presAssocID="{DD4AC00C-587E-014A-B18A-134E63497956}" presName="node" presStyleLbl="node1" presStyleIdx="6" presStyleCnt="8">
        <dgm:presLayoutVars>
          <dgm:bulletEnabled val="1"/>
        </dgm:presLayoutVars>
      </dgm:prSet>
      <dgm:spPr/>
    </dgm:pt>
    <dgm:pt modelId="{962E9E2E-5689-504A-83FC-C81FD2B56AA5}" type="pres">
      <dgm:prSet presAssocID="{52BA0D8B-4B9B-274D-ACB1-34636B46DF6E}" presName="sibTrans" presStyleCnt="0"/>
      <dgm:spPr/>
    </dgm:pt>
    <dgm:pt modelId="{241F2A82-144A-AC4A-9F1F-75B8BC2CBEFC}" type="pres">
      <dgm:prSet presAssocID="{E2B35563-8FFE-694B-A2D1-DCCFF1AE179F}" presName="node" presStyleLbl="node1" presStyleIdx="7" presStyleCnt="8">
        <dgm:presLayoutVars>
          <dgm:bulletEnabled val="1"/>
        </dgm:presLayoutVars>
      </dgm:prSet>
      <dgm:spPr/>
    </dgm:pt>
  </dgm:ptLst>
  <dgm:cxnLst>
    <dgm:cxn modelId="{273E3D0C-A383-BD49-B7E5-F97E0992991B}" type="presOf" srcId="{77C1EFC0-1BCC-1D49-BA0B-BF9A655213C4}" destId="{6F8C909F-5CB9-8D46-AFEB-8443A9A125F3}" srcOrd="0" destOrd="0" presId="urn:microsoft.com/office/officeart/2005/8/layout/default"/>
    <dgm:cxn modelId="{04832624-0679-3E40-9F84-FF3692628478}" srcId="{E4D246DE-9218-EA47-AD2D-1037CC9094E4}" destId="{09D9D41C-8A43-0F4C-A90E-41CE6A07FF11}" srcOrd="0" destOrd="0" parTransId="{7637F0CF-57B3-0E45-8F4D-B472EFC10D58}" sibTransId="{AEE0F6AD-A37F-FE42-9148-27B676625149}"/>
    <dgm:cxn modelId="{2B7D9633-8A64-B64D-9B32-8BFBD9FDDBD4}" srcId="{E4D246DE-9218-EA47-AD2D-1037CC9094E4}" destId="{F0767896-E09D-724E-9811-EB31D0010E7E}" srcOrd="1" destOrd="0" parTransId="{90B83295-9D66-7443-83CD-29B9483CE3C2}" sibTransId="{4DFF18F2-DD55-6346-9B31-3A663F2985EC}"/>
    <dgm:cxn modelId="{A4E1BD5D-4317-ED46-A3F8-2ECD47EC7BFC}" type="presOf" srcId="{09D9D41C-8A43-0F4C-A90E-41CE6A07FF11}" destId="{5A29F3B3-A96D-D34A-AD97-A6129AAB5D99}" srcOrd="0" destOrd="0" presId="urn:microsoft.com/office/officeart/2005/8/layout/default"/>
    <dgm:cxn modelId="{ADEB3268-0083-8A40-9B2F-36ED1E25A530}" srcId="{E4D246DE-9218-EA47-AD2D-1037CC9094E4}" destId="{77C1EFC0-1BCC-1D49-BA0B-BF9A655213C4}" srcOrd="2" destOrd="0" parTransId="{CC55B562-D457-4D47-AFB3-50E63DA23206}" sibTransId="{DDB61FEF-C783-EF4B-9A37-1B0374C56ACE}"/>
    <dgm:cxn modelId="{6FA44D76-1D72-9F41-8A4D-05EAC8899F72}" type="presOf" srcId="{DD4AC00C-587E-014A-B18A-134E63497956}" destId="{49CA5AF2-9CA4-A84C-90D1-C8847D6FE99D}" srcOrd="0" destOrd="0" presId="urn:microsoft.com/office/officeart/2005/8/layout/default"/>
    <dgm:cxn modelId="{70A6817A-8FCF-2142-8E02-73AA2F1D3FAB}" srcId="{E4D246DE-9218-EA47-AD2D-1037CC9094E4}" destId="{0D17B209-2EE6-2544-9143-CC6537530A9F}" srcOrd="5" destOrd="0" parTransId="{8AACF524-7455-DB4A-99C2-3166EE3FC363}" sibTransId="{47641F6D-7495-2245-AEE9-6276B74F18FD}"/>
    <dgm:cxn modelId="{0E554C88-91C9-BD40-BD7C-F0CD25DE7E0B}" srcId="{E4D246DE-9218-EA47-AD2D-1037CC9094E4}" destId="{1F187185-378E-9242-AFB3-0AE9EC033F12}" srcOrd="3" destOrd="0" parTransId="{C4DE1B88-5CAB-9B4E-84E6-89A9FD6D7E1C}" sibTransId="{F9A2F905-08DA-7845-8505-501F91155889}"/>
    <dgm:cxn modelId="{C100A88C-A0E3-304E-A9C5-859C1BC940EA}" srcId="{E4D246DE-9218-EA47-AD2D-1037CC9094E4}" destId="{DD4AC00C-587E-014A-B18A-134E63497956}" srcOrd="6" destOrd="0" parTransId="{129B145B-BF89-4B4E-B0EA-0A65FE2F2214}" sibTransId="{52BA0D8B-4B9B-274D-ACB1-34636B46DF6E}"/>
    <dgm:cxn modelId="{3EED358D-869D-744C-B073-77A5A2E1C32F}" type="presOf" srcId="{0D17B209-2EE6-2544-9143-CC6537530A9F}" destId="{FD80E276-CAB2-2E48-88F2-B3705B7DD7E1}" srcOrd="0" destOrd="0" presId="urn:microsoft.com/office/officeart/2005/8/layout/default"/>
    <dgm:cxn modelId="{B3208F97-41C3-C741-8790-E005650C8047}" srcId="{E4D246DE-9218-EA47-AD2D-1037CC9094E4}" destId="{C29E89F7-0C52-8849-A353-DA915021CC99}" srcOrd="4" destOrd="0" parTransId="{BE26F5C3-1D6A-8945-B3C6-9EE6B72604D1}" sibTransId="{E168E74A-9520-FA40-95FB-6DE950DB41F8}"/>
    <dgm:cxn modelId="{E9AADBA1-BFAB-6343-BF35-8E6E25469F65}" type="presOf" srcId="{E4D246DE-9218-EA47-AD2D-1037CC9094E4}" destId="{75DB5A75-17E1-A342-86DB-2E1E5AB72CD8}" srcOrd="0" destOrd="0" presId="urn:microsoft.com/office/officeart/2005/8/layout/default"/>
    <dgm:cxn modelId="{A939FEAB-57CC-774B-9325-8E75F4083737}" type="presOf" srcId="{E2B35563-8FFE-694B-A2D1-DCCFF1AE179F}" destId="{241F2A82-144A-AC4A-9F1F-75B8BC2CBEFC}" srcOrd="0" destOrd="0" presId="urn:microsoft.com/office/officeart/2005/8/layout/default"/>
    <dgm:cxn modelId="{AA68C0C2-427D-824D-A97A-AEC35D0FF877}" type="presOf" srcId="{C29E89F7-0C52-8849-A353-DA915021CC99}" destId="{6F6211B7-0D7B-734F-BE27-85BF6F62C3CE}" srcOrd="0" destOrd="0" presId="urn:microsoft.com/office/officeart/2005/8/layout/default"/>
    <dgm:cxn modelId="{F4354CC7-424B-774A-85B3-6B3129E9B4C8}" srcId="{E4D246DE-9218-EA47-AD2D-1037CC9094E4}" destId="{E2B35563-8FFE-694B-A2D1-DCCFF1AE179F}" srcOrd="7" destOrd="0" parTransId="{917D49B5-B940-8C40-9507-F4A8EE06C00F}" sibTransId="{F478B93B-673D-224B-825B-F54819CF3EB5}"/>
    <dgm:cxn modelId="{8BE92DCC-D417-DF43-AADF-9A98E2A5DD2C}" type="presOf" srcId="{1F187185-378E-9242-AFB3-0AE9EC033F12}" destId="{CD52C206-6A2F-8E48-B013-2EA881454D4D}" srcOrd="0" destOrd="0" presId="urn:microsoft.com/office/officeart/2005/8/layout/default"/>
    <dgm:cxn modelId="{42F38DE3-2973-2C40-A0A5-8F7C9D5E86AD}" type="presOf" srcId="{F0767896-E09D-724E-9811-EB31D0010E7E}" destId="{F0423D45-8ABA-B748-80EB-5CE46BDB6B9B}" srcOrd="0" destOrd="0" presId="urn:microsoft.com/office/officeart/2005/8/layout/default"/>
    <dgm:cxn modelId="{1B21DB46-4836-9245-B449-DDA8BEA82D61}" type="presParOf" srcId="{75DB5A75-17E1-A342-86DB-2E1E5AB72CD8}" destId="{5A29F3B3-A96D-D34A-AD97-A6129AAB5D99}" srcOrd="0" destOrd="0" presId="urn:microsoft.com/office/officeart/2005/8/layout/default"/>
    <dgm:cxn modelId="{E8AF9379-BC58-B04D-9680-4BA5B043AF9C}" type="presParOf" srcId="{75DB5A75-17E1-A342-86DB-2E1E5AB72CD8}" destId="{DE11B4F1-44CB-E745-8090-229BA87E0D7C}" srcOrd="1" destOrd="0" presId="urn:microsoft.com/office/officeart/2005/8/layout/default"/>
    <dgm:cxn modelId="{75481E68-E384-C944-B8A6-08397EE865C7}" type="presParOf" srcId="{75DB5A75-17E1-A342-86DB-2E1E5AB72CD8}" destId="{F0423D45-8ABA-B748-80EB-5CE46BDB6B9B}" srcOrd="2" destOrd="0" presId="urn:microsoft.com/office/officeart/2005/8/layout/default"/>
    <dgm:cxn modelId="{A2E06DFB-CC37-714F-BC8F-B3B78C322782}" type="presParOf" srcId="{75DB5A75-17E1-A342-86DB-2E1E5AB72CD8}" destId="{8FFE64D8-C46B-CB40-B9D7-6BD33DCD0904}" srcOrd="3" destOrd="0" presId="urn:microsoft.com/office/officeart/2005/8/layout/default"/>
    <dgm:cxn modelId="{FAD213B7-11BE-EC4F-BA55-1C1D8CFA15E3}" type="presParOf" srcId="{75DB5A75-17E1-A342-86DB-2E1E5AB72CD8}" destId="{6F8C909F-5CB9-8D46-AFEB-8443A9A125F3}" srcOrd="4" destOrd="0" presId="urn:microsoft.com/office/officeart/2005/8/layout/default"/>
    <dgm:cxn modelId="{1AEB0A70-7687-EF4E-BB8D-6C892C095FAE}" type="presParOf" srcId="{75DB5A75-17E1-A342-86DB-2E1E5AB72CD8}" destId="{E7B99279-2109-C741-BDCD-23881A6AB7D6}" srcOrd="5" destOrd="0" presId="urn:microsoft.com/office/officeart/2005/8/layout/default"/>
    <dgm:cxn modelId="{C08F7C56-FFA3-E64F-AA05-15E5533BB999}" type="presParOf" srcId="{75DB5A75-17E1-A342-86DB-2E1E5AB72CD8}" destId="{CD52C206-6A2F-8E48-B013-2EA881454D4D}" srcOrd="6" destOrd="0" presId="urn:microsoft.com/office/officeart/2005/8/layout/default"/>
    <dgm:cxn modelId="{F4A67D34-CAA2-0649-8270-FA90438A4144}" type="presParOf" srcId="{75DB5A75-17E1-A342-86DB-2E1E5AB72CD8}" destId="{66A3F6CA-891D-904E-92E5-B42242AA69A3}" srcOrd="7" destOrd="0" presId="urn:microsoft.com/office/officeart/2005/8/layout/default"/>
    <dgm:cxn modelId="{22FF4F7A-4093-324C-A7DA-C49F5AC95107}" type="presParOf" srcId="{75DB5A75-17E1-A342-86DB-2E1E5AB72CD8}" destId="{6F6211B7-0D7B-734F-BE27-85BF6F62C3CE}" srcOrd="8" destOrd="0" presId="urn:microsoft.com/office/officeart/2005/8/layout/default"/>
    <dgm:cxn modelId="{B4CCA1F6-3498-D84E-9534-20A1C0AADC66}" type="presParOf" srcId="{75DB5A75-17E1-A342-86DB-2E1E5AB72CD8}" destId="{755D5DD1-4D9D-BA48-9442-06F91F7F3EA3}" srcOrd="9" destOrd="0" presId="urn:microsoft.com/office/officeart/2005/8/layout/default"/>
    <dgm:cxn modelId="{35B6CC85-BECD-0248-8128-1E0BEE34BE73}" type="presParOf" srcId="{75DB5A75-17E1-A342-86DB-2E1E5AB72CD8}" destId="{FD80E276-CAB2-2E48-88F2-B3705B7DD7E1}" srcOrd="10" destOrd="0" presId="urn:microsoft.com/office/officeart/2005/8/layout/default"/>
    <dgm:cxn modelId="{0EF0389C-1300-F842-A4FF-050CDF55EC54}" type="presParOf" srcId="{75DB5A75-17E1-A342-86DB-2E1E5AB72CD8}" destId="{AD734F03-D356-844B-B428-2D5482838684}" srcOrd="11" destOrd="0" presId="urn:microsoft.com/office/officeart/2005/8/layout/default"/>
    <dgm:cxn modelId="{B8F50935-D551-5645-A5CA-91300D40643D}" type="presParOf" srcId="{75DB5A75-17E1-A342-86DB-2E1E5AB72CD8}" destId="{49CA5AF2-9CA4-A84C-90D1-C8847D6FE99D}" srcOrd="12" destOrd="0" presId="urn:microsoft.com/office/officeart/2005/8/layout/default"/>
    <dgm:cxn modelId="{650FA629-B951-B94D-BE57-D7BC24181480}" type="presParOf" srcId="{75DB5A75-17E1-A342-86DB-2E1E5AB72CD8}" destId="{962E9E2E-5689-504A-83FC-C81FD2B56AA5}" srcOrd="13" destOrd="0" presId="urn:microsoft.com/office/officeart/2005/8/layout/default"/>
    <dgm:cxn modelId="{6E3D14A0-DEE5-4C4E-ACC1-43510A3E048C}" type="presParOf" srcId="{75DB5A75-17E1-A342-86DB-2E1E5AB72CD8}" destId="{241F2A82-144A-AC4A-9F1F-75B8BC2CBEFC}" srcOrd="1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CD42D-650F-497D-90BC-C7D0A80F479A}" type="doc">
      <dgm:prSet loTypeId="urn:diagrams.loki3.com/BracketList" loCatId="list" qsTypeId="urn:microsoft.com/office/officeart/2005/8/quickstyle/3d1" qsCatId="3D" csTypeId="urn:microsoft.com/office/officeart/2005/8/colors/colorful2" csCatId="colorful" phldr="1"/>
      <dgm:spPr/>
      <dgm:t>
        <a:bodyPr/>
        <a:lstStyle/>
        <a:p>
          <a:endParaRPr lang="en-US"/>
        </a:p>
      </dgm:t>
    </dgm:pt>
    <dgm:pt modelId="{4FC8B9BD-AE1F-4D97-B95A-E67C01776756}">
      <dgm:prSet phldrT="[Text]"/>
      <dgm:spPr/>
      <dgm:t>
        <a:bodyPr/>
        <a:lstStyle/>
        <a:p>
          <a:r>
            <a:rPr kumimoji="0" lang="en-US" altLang="en-US" b="1" i="0" u="none" strike="noStrike" cap="none" normalizeH="0" baseline="0">
              <a:ln/>
              <a:solidFill>
                <a:schemeClr val="bg1"/>
              </a:solidFill>
              <a:effectLst/>
              <a:latin typeface="Arial" panose="020B0604020202020204" pitchFamily="34" charset="0"/>
            </a:rPr>
            <a:t>Markers of All Launch Sites</a:t>
          </a:r>
          <a:r>
            <a:rPr kumimoji="0" lang="en-US" altLang="en-US" b="0" i="0" u="none" strike="noStrike" cap="none" normalizeH="0" baseline="0">
              <a:ln/>
              <a:solidFill>
                <a:schemeClr val="bg1"/>
              </a:solidFill>
              <a:effectLst/>
              <a:latin typeface="Arial" panose="020B0604020202020204" pitchFamily="34" charset="0"/>
            </a:rPr>
            <a:t>:</a:t>
          </a:r>
          <a:endParaRPr lang="en-US" dirty="0">
            <a:solidFill>
              <a:schemeClr val="bg1"/>
            </a:solidFill>
          </a:endParaRPr>
        </a:p>
      </dgm:t>
    </dgm:pt>
    <dgm:pt modelId="{F3CB2959-F3BA-444F-A9A3-354AC856C695}" type="parTrans" cxnId="{1453ED6D-5E2C-422F-91BE-9B6EA5CF8CBD}">
      <dgm:prSet/>
      <dgm:spPr/>
      <dgm:t>
        <a:bodyPr/>
        <a:lstStyle/>
        <a:p>
          <a:endParaRPr lang="en-US"/>
        </a:p>
      </dgm:t>
    </dgm:pt>
    <dgm:pt modelId="{69DFAC55-1BE1-4C09-8C2A-F8851F5A6296}" type="sibTrans" cxnId="{1453ED6D-5E2C-422F-91BE-9B6EA5CF8CBD}">
      <dgm:prSet/>
      <dgm:spPr/>
      <dgm:t>
        <a:bodyPr/>
        <a:lstStyle/>
        <a:p>
          <a:endParaRPr lang="en-US"/>
        </a:p>
      </dgm:t>
    </dgm:pt>
    <dgm:pt modelId="{D68519D6-40C0-4D5E-BAFB-8097180C9F3C}">
      <dgm:prSet/>
      <dgm:spPr/>
      <dgm:t>
        <a:bodyPr/>
        <a:lstStyle/>
        <a:p>
          <a:r>
            <a:rPr kumimoji="0" lang="en-US" altLang="en-US" b="0" i="0" u="none" strike="noStrike" cap="none" normalizeH="0" baseline="0">
              <a:ln/>
              <a:solidFill>
                <a:schemeClr val="bg1"/>
              </a:solidFill>
              <a:effectLst/>
              <a:latin typeface="Arial" panose="020B0604020202020204" pitchFamily="34" charset="0"/>
            </a:rPr>
            <a:t>Added a marker with a circle, popup label, and text label for NASA Johnson Space Center as the start location.</a:t>
          </a:r>
          <a:endParaRPr kumimoji="0" lang="en-US" altLang="en-US" b="0" i="0" u="none" strike="noStrike" cap="none" normalizeH="0" baseline="0" dirty="0">
            <a:ln/>
            <a:solidFill>
              <a:schemeClr val="bg1"/>
            </a:solidFill>
            <a:effectLst/>
            <a:latin typeface="Arial" panose="020B0604020202020204" pitchFamily="34" charset="0"/>
          </a:endParaRPr>
        </a:p>
      </dgm:t>
    </dgm:pt>
    <dgm:pt modelId="{26B7C335-7A60-4411-9503-35AC87A21700}" type="parTrans" cxnId="{EE951396-3876-47F9-9A89-91627C5D00D3}">
      <dgm:prSet/>
      <dgm:spPr/>
      <dgm:t>
        <a:bodyPr/>
        <a:lstStyle/>
        <a:p>
          <a:endParaRPr lang="en-US"/>
        </a:p>
      </dgm:t>
    </dgm:pt>
    <dgm:pt modelId="{DCE0B18F-DA98-456C-89FE-BCC6FB2798E6}" type="sibTrans" cxnId="{EE951396-3876-47F9-9A89-91627C5D00D3}">
      <dgm:prSet/>
      <dgm:spPr/>
      <dgm:t>
        <a:bodyPr/>
        <a:lstStyle/>
        <a:p>
          <a:endParaRPr lang="en-US"/>
        </a:p>
      </dgm:t>
    </dgm:pt>
    <dgm:pt modelId="{4BDA21DA-438E-4E2C-8270-E4588269A8BE}">
      <dgm:prSet/>
      <dgm:spPr/>
      <dgm:t>
        <a:bodyPr/>
        <a:lstStyle/>
        <a:p>
          <a:r>
            <a:rPr kumimoji="0" lang="en-US" altLang="en-US" b="0" i="0" u="none" strike="noStrike" cap="none" normalizeH="0" baseline="0">
              <a:ln/>
              <a:solidFill>
                <a:schemeClr val="bg1"/>
              </a:solidFill>
              <a:effectLst/>
              <a:latin typeface="Arial" panose="020B0604020202020204" pitchFamily="34" charset="0"/>
            </a:rPr>
            <a:t>Added markers with circles, popup labels, and text labels for all launch sites to show their geographical locations and proximity to the equator and coasts.</a:t>
          </a:r>
          <a:endParaRPr kumimoji="0" lang="en-US" altLang="en-US" b="0" i="0" u="none" strike="noStrike" cap="none" normalizeH="0" baseline="0" dirty="0">
            <a:ln/>
            <a:solidFill>
              <a:schemeClr val="bg1"/>
            </a:solidFill>
            <a:effectLst/>
            <a:latin typeface="Arial" panose="020B0604020202020204" pitchFamily="34" charset="0"/>
          </a:endParaRPr>
        </a:p>
      </dgm:t>
    </dgm:pt>
    <dgm:pt modelId="{2E9C9532-06EA-4902-BA5D-42997A548B73}" type="parTrans" cxnId="{BBC1F169-3AAF-40A6-8A91-7BBF844C9484}">
      <dgm:prSet/>
      <dgm:spPr/>
      <dgm:t>
        <a:bodyPr/>
        <a:lstStyle/>
        <a:p>
          <a:endParaRPr lang="en-US"/>
        </a:p>
      </dgm:t>
    </dgm:pt>
    <dgm:pt modelId="{AD6B02B3-3962-4344-A81E-DFB3982A6D60}" type="sibTrans" cxnId="{BBC1F169-3AAF-40A6-8A91-7BBF844C9484}">
      <dgm:prSet/>
      <dgm:spPr/>
      <dgm:t>
        <a:bodyPr/>
        <a:lstStyle/>
        <a:p>
          <a:endParaRPr lang="en-US"/>
        </a:p>
      </dgm:t>
    </dgm:pt>
    <dgm:pt modelId="{9B6D557B-84C3-413F-AAE9-A5CD0F9554DA}">
      <dgm:prSet/>
      <dgm:spPr/>
      <dgm:t>
        <a:bodyPr/>
        <a:lstStyle/>
        <a:p>
          <a:r>
            <a:rPr kumimoji="0" lang="en-US" altLang="en-US" b="1" i="0" u="none" strike="noStrike" cap="none" normalizeH="0" baseline="0">
              <a:ln/>
              <a:solidFill>
                <a:schemeClr val="bg1"/>
              </a:solidFill>
              <a:effectLst/>
              <a:latin typeface="Arial" panose="020B0604020202020204" pitchFamily="34" charset="0"/>
            </a:rPr>
            <a:t>Coloured Markers for Launch Outcomes</a:t>
          </a:r>
          <a:r>
            <a:rPr kumimoji="0" lang="en-US" altLang="en-US" b="0" i="0" u="none" strike="noStrike" cap="none" normalizeH="0" baseline="0">
              <a:ln/>
              <a:solidFill>
                <a:schemeClr val="bg1"/>
              </a:solidFill>
              <a:effectLst/>
              <a:latin typeface="Arial" panose="020B0604020202020204" pitchFamily="34" charset="0"/>
            </a:rPr>
            <a:t>:</a:t>
          </a:r>
          <a:endParaRPr kumimoji="0" lang="en-US" altLang="en-US" b="0" i="0" u="none" strike="noStrike" cap="none" normalizeH="0" baseline="0" dirty="0">
            <a:ln/>
            <a:solidFill>
              <a:schemeClr val="bg1"/>
            </a:solidFill>
            <a:effectLst/>
            <a:latin typeface="Arial" panose="020B0604020202020204" pitchFamily="34" charset="0"/>
          </a:endParaRPr>
        </a:p>
      </dgm:t>
    </dgm:pt>
    <dgm:pt modelId="{8BE23BAE-DB62-4849-9D86-105DD93CDC2E}" type="parTrans" cxnId="{66E1E7EE-211F-423D-8DD5-2F5CDCB6A1BF}">
      <dgm:prSet/>
      <dgm:spPr/>
      <dgm:t>
        <a:bodyPr/>
        <a:lstStyle/>
        <a:p>
          <a:endParaRPr lang="en-US"/>
        </a:p>
      </dgm:t>
    </dgm:pt>
    <dgm:pt modelId="{A0125B09-DB5A-44A6-8838-9D2D5190705B}" type="sibTrans" cxnId="{66E1E7EE-211F-423D-8DD5-2F5CDCB6A1BF}">
      <dgm:prSet/>
      <dgm:spPr/>
      <dgm:t>
        <a:bodyPr/>
        <a:lstStyle/>
        <a:p>
          <a:endParaRPr lang="en-US"/>
        </a:p>
      </dgm:t>
    </dgm:pt>
    <dgm:pt modelId="{87AAD01C-FDFD-438F-9FA8-A90ABEDB229C}">
      <dgm:prSet/>
      <dgm:spPr/>
      <dgm:t>
        <a:bodyPr/>
        <a:lstStyle/>
        <a:p>
          <a:r>
            <a:rPr kumimoji="0" lang="en-US" altLang="en-US" b="0" i="0" u="none" strike="noStrike" cap="none" normalizeH="0" baseline="0" dirty="0">
              <a:ln/>
              <a:solidFill>
                <a:schemeClr val="bg1"/>
              </a:solidFill>
              <a:effectLst/>
              <a:latin typeface="Arial" panose="020B0604020202020204" pitchFamily="34" charset="0"/>
            </a:rPr>
            <a:t>Added green markers for successful launches and red markers for failed launches using Marker Cluster to highlight launch site success rates.</a:t>
          </a:r>
        </a:p>
      </dgm:t>
    </dgm:pt>
    <dgm:pt modelId="{2836F401-2A24-4881-84C3-A6043110D9E0}" type="parTrans" cxnId="{0BA95E1D-0BDC-449B-9E2F-DECF587A2B38}">
      <dgm:prSet/>
      <dgm:spPr/>
      <dgm:t>
        <a:bodyPr/>
        <a:lstStyle/>
        <a:p>
          <a:endParaRPr lang="en-US"/>
        </a:p>
      </dgm:t>
    </dgm:pt>
    <dgm:pt modelId="{59DF4A30-DD08-4706-99E2-DFE85B687BBF}" type="sibTrans" cxnId="{0BA95E1D-0BDC-449B-9E2F-DECF587A2B38}">
      <dgm:prSet/>
      <dgm:spPr/>
      <dgm:t>
        <a:bodyPr/>
        <a:lstStyle/>
        <a:p>
          <a:endParaRPr lang="en-US"/>
        </a:p>
      </dgm:t>
    </dgm:pt>
    <dgm:pt modelId="{BF45D93C-DEB4-495D-8CE0-1B37E2CA628F}">
      <dgm:prSet/>
      <dgm:spPr/>
      <dgm:t>
        <a:bodyPr/>
        <a:lstStyle/>
        <a:p>
          <a:r>
            <a:rPr kumimoji="0" lang="en-US" altLang="en-US" b="1" i="0" u="none" strike="noStrike" cap="none" normalizeH="0" baseline="0">
              <a:ln/>
              <a:solidFill>
                <a:schemeClr val="bg1"/>
              </a:solidFill>
              <a:effectLst/>
              <a:latin typeface="Arial" panose="020B0604020202020204" pitchFamily="34" charset="0"/>
            </a:rPr>
            <a:t>Distances to Proximities</a:t>
          </a:r>
          <a:r>
            <a:rPr kumimoji="0" lang="en-US" altLang="en-US" b="0" i="0" u="none" strike="noStrike" cap="none" normalizeH="0" baseline="0">
              <a:ln/>
              <a:solidFill>
                <a:schemeClr val="bg1"/>
              </a:solidFill>
              <a:effectLst/>
              <a:latin typeface="Arial" panose="020B0604020202020204" pitchFamily="34" charset="0"/>
            </a:rPr>
            <a:t>:</a:t>
          </a:r>
          <a:endParaRPr kumimoji="0" lang="en-US" altLang="en-US" b="0" i="0" u="none" strike="noStrike" cap="none" normalizeH="0" baseline="0" dirty="0">
            <a:ln/>
            <a:solidFill>
              <a:schemeClr val="bg1"/>
            </a:solidFill>
            <a:effectLst/>
            <a:latin typeface="Arial" panose="020B0604020202020204" pitchFamily="34" charset="0"/>
          </a:endParaRPr>
        </a:p>
      </dgm:t>
    </dgm:pt>
    <dgm:pt modelId="{5CD8CF31-4A34-4D4F-919F-A5790FC85DBA}" type="parTrans" cxnId="{75637004-9C59-4BF1-A552-00C960D0ACB6}">
      <dgm:prSet/>
      <dgm:spPr/>
      <dgm:t>
        <a:bodyPr/>
        <a:lstStyle/>
        <a:p>
          <a:endParaRPr lang="en-US"/>
        </a:p>
      </dgm:t>
    </dgm:pt>
    <dgm:pt modelId="{E5BA4EE6-C378-49DE-B5EB-E9F0D318A5ED}" type="sibTrans" cxnId="{75637004-9C59-4BF1-A552-00C960D0ACB6}">
      <dgm:prSet/>
      <dgm:spPr/>
      <dgm:t>
        <a:bodyPr/>
        <a:lstStyle/>
        <a:p>
          <a:endParaRPr lang="en-US"/>
        </a:p>
      </dgm:t>
    </dgm:pt>
    <dgm:pt modelId="{352D09E4-BFD1-4387-B6A0-688A3B3DD14D}">
      <dgm:prSet/>
      <dgm:spPr/>
      <dgm:t>
        <a:bodyPr/>
        <a:lstStyle/>
        <a:p>
          <a:r>
            <a:rPr kumimoji="0" lang="en-US" altLang="en-US" b="0" i="0" u="none" strike="noStrike" cap="none" normalizeH="0" baseline="0" dirty="0">
              <a:ln/>
              <a:solidFill>
                <a:schemeClr val="bg1"/>
              </a:solidFill>
              <a:effectLst/>
              <a:latin typeface="Arial" panose="020B0604020202020204" pitchFamily="34" charset="0"/>
            </a:rPr>
            <a:t>Added </a:t>
          </a:r>
          <a:r>
            <a:rPr kumimoji="0" lang="en-US" altLang="en-US" b="0" i="0" u="none" strike="noStrike" cap="none" normalizeH="0" baseline="0" dirty="0" err="1">
              <a:ln/>
              <a:solidFill>
                <a:schemeClr val="bg1"/>
              </a:solidFill>
              <a:effectLst/>
              <a:latin typeface="Arial" panose="020B0604020202020204" pitchFamily="34" charset="0"/>
            </a:rPr>
            <a:t>coloured</a:t>
          </a:r>
          <a:r>
            <a:rPr kumimoji="0" lang="en-US" altLang="en-US" b="0" i="0" u="none" strike="noStrike" cap="none" normalizeH="0" baseline="0" dirty="0">
              <a:ln/>
              <a:solidFill>
                <a:schemeClr val="bg1"/>
              </a:solidFill>
              <a:effectLst/>
              <a:latin typeface="Arial" panose="020B0604020202020204" pitchFamily="34" charset="0"/>
            </a:rPr>
            <a:t> lines to show distances from Launch Site KSC LC-39A to nearby features like railways, highways, coastlines, and the closest city.</a:t>
          </a:r>
        </a:p>
      </dgm:t>
    </dgm:pt>
    <dgm:pt modelId="{FE04C95A-8419-4A6E-9E08-796BF4047C7B}" type="parTrans" cxnId="{4E644012-FE1B-40EE-8476-84F002551F63}">
      <dgm:prSet/>
      <dgm:spPr/>
      <dgm:t>
        <a:bodyPr/>
        <a:lstStyle/>
        <a:p>
          <a:endParaRPr lang="en-US"/>
        </a:p>
      </dgm:t>
    </dgm:pt>
    <dgm:pt modelId="{7FBD17D9-DC12-4622-99AC-CBA8EE90D5B2}" type="sibTrans" cxnId="{4E644012-FE1B-40EE-8476-84F002551F63}">
      <dgm:prSet/>
      <dgm:spPr/>
      <dgm:t>
        <a:bodyPr/>
        <a:lstStyle/>
        <a:p>
          <a:endParaRPr lang="en-US"/>
        </a:p>
      </dgm:t>
    </dgm:pt>
    <dgm:pt modelId="{E03707EF-3434-4F93-8C84-2B43BE98DFDB}" type="pres">
      <dgm:prSet presAssocID="{20CCD42D-650F-497D-90BC-C7D0A80F479A}" presName="Name0" presStyleCnt="0">
        <dgm:presLayoutVars>
          <dgm:dir/>
          <dgm:animLvl val="lvl"/>
          <dgm:resizeHandles val="exact"/>
        </dgm:presLayoutVars>
      </dgm:prSet>
      <dgm:spPr/>
    </dgm:pt>
    <dgm:pt modelId="{E11BD45E-3120-4C48-A885-B4001A40E9F3}" type="pres">
      <dgm:prSet presAssocID="{4FC8B9BD-AE1F-4D97-B95A-E67C01776756}" presName="linNode" presStyleCnt="0"/>
      <dgm:spPr/>
    </dgm:pt>
    <dgm:pt modelId="{A5EE1E10-BC5A-4432-9BEB-0D7987DBD589}" type="pres">
      <dgm:prSet presAssocID="{4FC8B9BD-AE1F-4D97-B95A-E67C01776756}" presName="parTx" presStyleLbl="revTx" presStyleIdx="0" presStyleCnt="3">
        <dgm:presLayoutVars>
          <dgm:chMax val="1"/>
          <dgm:bulletEnabled val="1"/>
        </dgm:presLayoutVars>
      </dgm:prSet>
      <dgm:spPr/>
    </dgm:pt>
    <dgm:pt modelId="{2BB67B77-C397-491E-8EB7-8217C68536A6}" type="pres">
      <dgm:prSet presAssocID="{4FC8B9BD-AE1F-4D97-B95A-E67C01776756}" presName="bracket" presStyleLbl="parChTrans1D1" presStyleIdx="0" presStyleCnt="3"/>
      <dgm:spPr/>
    </dgm:pt>
    <dgm:pt modelId="{D619EC26-C57F-40CA-A805-1C19E435ABCA}" type="pres">
      <dgm:prSet presAssocID="{4FC8B9BD-AE1F-4D97-B95A-E67C01776756}" presName="spH" presStyleCnt="0"/>
      <dgm:spPr/>
    </dgm:pt>
    <dgm:pt modelId="{C07C7D1A-153D-4408-B420-422BCEEFB4ED}" type="pres">
      <dgm:prSet presAssocID="{4FC8B9BD-AE1F-4D97-B95A-E67C01776756}" presName="desTx" presStyleLbl="node1" presStyleIdx="0" presStyleCnt="3">
        <dgm:presLayoutVars>
          <dgm:bulletEnabled val="1"/>
        </dgm:presLayoutVars>
      </dgm:prSet>
      <dgm:spPr/>
    </dgm:pt>
    <dgm:pt modelId="{50AF8328-26C1-4F29-818C-53C7D40B5B41}" type="pres">
      <dgm:prSet presAssocID="{69DFAC55-1BE1-4C09-8C2A-F8851F5A6296}" presName="spV" presStyleCnt="0"/>
      <dgm:spPr/>
    </dgm:pt>
    <dgm:pt modelId="{40F45E83-4129-4943-BAC2-083A1740E653}" type="pres">
      <dgm:prSet presAssocID="{9B6D557B-84C3-413F-AAE9-A5CD0F9554DA}" presName="linNode" presStyleCnt="0"/>
      <dgm:spPr/>
    </dgm:pt>
    <dgm:pt modelId="{58948C82-233D-4554-85C5-F25EC622CABA}" type="pres">
      <dgm:prSet presAssocID="{9B6D557B-84C3-413F-AAE9-A5CD0F9554DA}" presName="parTx" presStyleLbl="revTx" presStyleIdx="1" presStyleCnt="3">
        <dgm:presLayoutVars>
          <dgm:chMax val="1"/>
          <dgm:bulletEnabled val="1"/>
        </dgm:presLayoutVars>
      </dgm:prSet>
      <dgm:spPr/>
    </dgm:pt>
    <dgm:pt modelId="{0D176DC4-1D0A-40C0-A61A-CCC39E19E3C7}" type="pres">
      <dgm:prSet presAssocID="{9B6D557B-84C3-413F-AAE9-A5CD0F9554DA}" presName="bracket" presStyleLbl="parChTrans1D1" presStyleIdx="1" presStyleCnt="3"/>
      <dgm:spPr/>
    </dgm:pt>
    <dgm:pt modelId="{BFB8BA49-02A9-4931-9CA5-13F301A18A41}" type="pres">
      <dgm:prSet presAssocID="{9B6D557B-84C3-413F-AAE9-A5CD0F9554DA}" presName="spH" presStyleCnt="0"/>
      <dgm:spPr/>
    </dgm:pt>
    <dgm:pt modelId="{F3E142AB-F95F-4CEF-B757-18938042184F}" type="pres">
      <dgm:prSet presAssocID="{9B6D557B-84C3-413F-AAE9-A5CD0F9554DA}" presName="desTx" presStyleLbl="node1" presStyleIdx="1" presStyleCnt="3">
        <dgm:presLayoutVars>
          <dgm:bulletEnabled val="1"/>
        </dgm:presLayoutVars>
      </dgm:prSet>
      <dgm:spPr/>
    </dgm:pt>
    <dgm:pt modelId="{B1C1B1BF-2DAD-4E27-BE2F-7628440E716F}" type="pres">
      <dgm:prSet presAssocID="{A0125B09-DB5A-44A6-8838-9D2D5190705B}" presName="spV" presStyleCnt="0"/>
      <dgm:spPr/>
    </dgm:pt>
    <dgm:pt modelId="{9F605DA3-E254-450D-B4F9-AB9B3AB4C9F2}" type="pres">
      <dgm:prSet presAssocID="{BF45D93C-DEB4-495D-8CE0-1B37E2CA628F}" presName="linNode" presStyleCnt="0"/>
      <dgm:spPr/>
    </dgm:pt>
    <dgm:pt modelId="{EDBB5024-5C75-49A0-9913-B7D216511A1E}" type="pres">
      <dgm:prSet presAssocID="{BF45D93C-DEB4-495D-8CE0-1B37E2CA628F}" presName="parTx" presStyleLbl="revTx" presStyleIdx="2" presStyleCnt="3">
        <dgm:presLayoutVars>
          <dgm:chMax val="1"/>
          <dgm:bulletEnabled val="1"/>
        </dgm:presLayoutVars>
      </dgm:prSet>
      <dgm:spPr/>
    </dgm:pt>
    <dgm:pt modelId="{AE972873-A3BA-4DF2-B58E-6CC3AE154A3C}" type="pres">
      <dgm:prSet presAssocID="{BF45D93C-DEB4-495D-8CE0-1B37E2CA628F}" presName="bracket" presStyleLbl="parChTrans1D1" presStyleIdx="2" presStyleCnt="3"/>
      <dgm:spPr/>
    </dgm:pt>
    <dgm:pt modelId="{D7D69440-4B58-4F6F-9C84-DE969C81A1B1}" type="pres">
      <dgm:prSet presAssocID="{BF45D93C-DEB4-495D-8CE0-1B37E2CA628F}" presName="spH" presStyleCnt="0"/>
      <dgm:spPr/>
    </dgm:pt>
    <dgm:pt modelId="{A4D73ADF-1039-490A-A35A-6B42499DFBF4}" type="pres">
      <dgm:prSet presAssocID="{BF45D93C-DEB4-495D-8CE0-1B37E2CA628F}" presName="desTx" presStyleLbl="node1" presStyleIdx="2" presStyleCnt="3">
        <dgm:presLayoutVars>
          <dgm:bulletEnabled val="1"/>
        </dgm:presLayoutVars>
      </dgm:prSet>
      <dgm:spPr/>
    </dgm:pt>
  </dgm:ptLst>
  <dgm:cxnLst>
    <dgm:cxn modelId="{75637004-9C59-4BF1-A552-00C960D0ACB6}" srcId="{20CCD42D-650F-497D-90BC-C7D0A80F479A}" destId="{BF45D93C-DEB4-495D-8CE0-1B37E2CA628F}" srcOrd="2" destOrd="0" parTransId="{5CD8CF31-4A34-4D4F-919F-A5790FC85DBA}" sibTransId="{E5BA4EE6-C378-49DE-B5EB-E9F0D318A5ED}"/>
    <dgm:cxn modelId="{19051409-AAEA-4829-B703-16631023FB4A}" type="presOf" srcId="{9B6D557B-84C3-413F-AAE9-A5CD0F9554DA}" destId="{58948C82-233D-4554-85C5-F25EC622CABA}" srcOrd="0" destOrd="0" presId="urn:diagrams.loki3.com/BracketList"/>
    <dgm:cxn modelId="{4E644012-FE1B-40EE-8476-84F002551F63}" srcId="{BF45D93C-DEB4-495D-8CE0-1B37E2CA628F}" destId="{352D09E4-BFD1-4387-B6A0-688A3B3DD14D}" srcOrd="0" destOrd="0" parTransId="{FE04C95A-8419-4A6E-9E08-796BF4047C7B}" sibTransId="{7FBD17D9-DC12-4622-99AC-CBA8EE90D5B2}"/>
    <dgm:cxn modelId="{84C97119-3BC1-4CCE-B3FA-425D6E594094}" type="presOf" srcId="{D68519D6-40C0-4D5E-BAFB-8097180C9F3C}" destId="{C07C7D1A-153D-4408-B420-422BCEEFB4ED}" srcOrd="0" destOrd="0" presId="urn:diagrams.loki3.com/BracketList"/>
    <dgm:cxn modelId="{96B5351A-7F5A-4B4F-9AA6-D148EC981100}" type="presOf" srcId="{352D09E4-BFD1-4387-B6A0-688A3B3DD14D}" destId="{A4D73ADF-1039-490A-A35A-6B42499DFBF4}" srcOrd="0" destOrd="0" presId="urn:diagrams.loki3.com/BracketList"/>
    <dgm:cxn modelId="{0BA95E1D-0BDC-449B-9E2F-DECF587A2B38}" srcId="{9B6D557B-84C3-413F-AAE9-A5CD0F9554DA}" destId="{87AAD01C-FDFD-438F-9FA8-A90ABEDB229C}" srcOrd="0" destOrd="0" parTransId="{2836F401-2A24-4881-84C3-A6043110D9E0}" sibTransId="{59DF4A30-DD08-4706-99E2-DFE85B687BBF}"/>
    <dgm:cxn modelId="{85DD9162-85D7-4359-9A0E-BAF22994527F}" type="presOf" srcId="{BF45D93C-DEB4-495D-8CE0-1B37E2CA628F}" destId="{EDBB5024-5C75-49A0-9913-B7D216511A1E}" srcOrd="0" destOrd="0" presId="urn:diagrams.loki3.com/BracketList"/>
    <dgm:cxn modelId="{BBC1F169-3AAF-40A6-8A91-7BBF844C9484}" srcId="{4FC8B9BD-AE1F-4D97-B95A-E67C01776756}" destId="{4BDA21DA-438E-4E2C-8270-E4588269A8BE}" srcOrd="1" destOrd="0" parTransId="{2E9C9532-06EA-4902-BA5D-42997A548B73}" sibTransId="{AD6B02B3-3962-4344-A81E-DFB3982A6D60}"/>
    <dgm:cxn modelId="{ED2DC44C-B982-4F8E-81FA-E7104CE10955}" type="presOf" srcId="{4FC8B9BD-AE1F-4D97-B95A-E67C01776756}" destId="{A5EE1E10-BC5A-4432-9BEB-0D7987DBD589}" srcOrd="0" destOrd="0" presId="urn:diagrams.loki3.com/BracketList"/>
    <dgm:cxn modelId="{1453ED6D-5E2C-422F-91BE-9B6EA5CF8CBD}" srcId="{20CCD42D-650F-497D-90BC-C7D0A80F479A}" destId="{4FC8B9BD-AE1F-4D97-B95A-E67C01776756}" srcOrd="0" destOrd="0" parTransId="{F3CB2959-F3BA-444F-A9A3-354AC856C695}" sibTransId="{69DFAC55-1BE1-4C09-8C2A-F8851F5A6296}"/>
    <dgm:cxn modelId="{F1D2B095-6A6B-41A6-942E-BF24943AE105}" type="presOf" srcId="{20CCD42D-650F-497D-90BC-C7D0A80F479A}" destId="{E03707EF-3434-4F93-8C84-2B43BE98DFDB}" srcOrd="0" destOrd="0" presId="urn:diagrams.loki3.com/BracketList"/>
    <dgm:cxn modelId="{EE951396-3876-47F9-9A89-91627C5D00D3}" srcId="{4FC8B9BD-AE1F-4D97-B95A-E67C01776756}" destId="{D68519D6-40C0-4D5E-BAFB-8097180C9F3C}" srcOrd="0" destOrd="0" parTransId="{26B7C335-7A60-4411-9503-35AC87A21700}" sibTransId="{DCE0B18F-DA98-456C-89FE-BCC6FB2798E6}"/>
    <dgm:cxn modelId="{1BFE8CE9-3223-47E7-AB41-2CA24C0EE3C3}" type="presOf" srcId="{87AAD01C-FDFD-438F-9FA8-A90ABEDB229C}" destId="{F3E142AB-F95F-4CEF-B757-18938042184F}" srcOrd="0" destOrd="0" presId="urn:diagrams.loki3.com/BracketList"/>
    <dgm:cxn modelId="{66E1E7EE-211F-423D-8DD5-2F5CDCB6A1BF}" srcId="{20CCD42D-650F-497D-90BC-C7D0A80F479A}" destId="{9B6D557B-84C3-413F-AAE9-A5CD0F9554DA}" srcOrd="1" destOrd="0" parTransId="{8BE23BAE-DB62-4849-9D86-105DD93CDC2E}" sibTransId="{A0125B09-DB5A-44A6-8838-9D2D5190705B}"/>
    <dgm:cxn modelId="{94ADD8F8-3687-4E26-AAF8-1C3590C68EAA}" type="presOf" srcId="{4BDA21DA-438E-4E2C-8270-E4588269A8BE}" destId="{C07C7D1A-153D-4408-B420-422BCEEFB4ED}" srcOrd="0" destOrd="1" presId="urn:diagrams.loki3.com/BracketList"/>
    <dgm:cxn modelId="{FA6206FE-C35C-444B-A953-061DA600DBF3}" type="presParOf" srcId="{E03707EF-3434-4F93-8C84-2B43BE98DFDB}" destId="{E11BD45E-3120-4C48-A885-B4001A40E9F3}" srcOrd="0" destOrd="0" presId="urn:diagrams.loki3.com/BracketList"/>
    <dgm:cxn modelId="{63E2ACC8-49CF-44A6-83C4-AD45542F9062}" type="presParOf" srcId="{E11BD45E-3120-4C48-A885-B4001A40E9F3}" destId="{A5EE1E10-BC5A-4432-9BEB-0D7987DBD589}" srcOrd="0" destOrd="0" presId="urn:diagrams.loki3.com/BracketList"/>
    <dgm:cxn modelId="{14975715-8B40-4254-9EDE-E4FEE6B10282}" type="presParOf" srcId="{E11BD45E-3120-4C48-A885-B4001A40E9F3}" destId="{2BB67B77-C397-491E-8EB7-8217C68536A6}" srcOrd="1" destOrd="0" presId="urn:diagrams.loki3.com/BracketList"/>
    <dgm:cxn modelId="{920F883B-8CAC-444F-9C0D-5B8AC7CF7EFE}" type="presParOf" srcId="{E11BD45E-3120-4C48-A885-B4001A40E9F3}" destId="{D619EC26-C57F-40CA-A805-1C19E435ABCA}" srcOrd="2" destOrd="0" presId="urn:diagrams.loki3.com/BracketList"/>
    <dgm:cxn modelId="{56EE2C8E-4109-40DB-83F4-2C4A206B35F0}" type="presParOf" srcId="{E11BD45E-3120-4C48-A885-B4001A40E9F3}" destId="{C07C7D1A-153D-4408-B420-422BCEEFB4ED}" srcOrd="3" destOrd="0" presId="urn:diagrams.loki3.com/BracketList"/>
    <dgm:cxn modelId="{AF699820-2069-45A4-BCE2-B0FE1C64C094}" type="presParOf" srcId="{E03707EF-3434-4F93-8C84-2B43BE98DFDB}" destId="{50AF8328-26C1-4F29-818C-53C7D40B5B41}" srcOrd="1" destOrd="0" presId="urn:diagrams.loki3.com/BracketList"/>
    <dgm:cxn modelId="{EADC533F-6006-49BE-A628-E3CA5C024FEF}" type="presParOf" srcId="{E03707EF-3434-4F93-8C84-2B43BE98DFDB}" destId="{40F45E83-4129-4943-BAC2-083A1740E653}" srcOrd="2" destOrd="0" presId="urn:diagrams.loki3.com/BracketList"/>
    <dgm:cxn modelId="{FA768FF9-6316-4770-B1FB-6BEEA3BD36C4}" type="presParOf" srcId="{40F45E83-4129-4943-BAC2-083A1740E653}" destId="{58948C82-233D-4554-85C5-F25EC622CABA}" srcOrd="0" destOrd="0" presId="urn:diagrams.loki3.com/BracketList"/>
    <dgm:cxn modelId="{ADB90CA4-93B1-4CB0-8C7E-B319FA277867}" type="presParOf" srcId="{40F45E83-4129-4943-BAC2-083A1740E653}" destId="{0D176DC4-1D0A-40C0-A61A-CCC39E19E3C7}" srcOrd="1" destOrd="0" presId="urn:diagrams.loki3.com/BracketList"/>
    <dgm:cxn modelId="{51C1C01A-1AD7-416C-AA23-38928A782371}" type="presParOf" srcId="{40F45E83-4129-4943-BAC2-083A1740E653}" destId="{BFB8BA49-02A9-4931-9CA5-13F301A18A41}" srcOrd="2" destOrd="0" presId="urn:diagrams.loki3.com/BracketList"/>
    <dgm:cxn modelId="{1EC31623-C6D8-4361-9CFD-F4D372C79985}" type="presParOf" srcId="{40F45E83-4129-4943-BAC2-083A1740E653}" destId="{F3E142AB-F95F-4CEF-B757-18938042184F}" srcOrd="3" destOrd="0" presId="urn:diagrams.loki3.com/BracketList"/>
    <dgm:cxn modelId="{AB842C24-ADF6-4A8B-9265-7ECD59C8FB8D}" type="presParOf" srcId="{E03707EF-3434-4F93-8C84-2B43BE98DFDB}" destId="{B1C1B1BF-2DAD-4E27-BE2F-7628440E716F}" srcOrd="3" destOrd="0" presId="urn:diagrams.loki3.com/BracketList"/>
    <dgm:cxn modelId="{1D82BDBD-E7FE-40AF-9DA9-2FBB984C605A}" type="presParOf" srcId="{E03707EF-3434-4F93-8C84-2B43BE98DFDB}" destId="{9F605DA3-E254-450D-B4F9-AB9B3AB4C9F2}" srcOrd="4" destOrd="0" presId="urn:diagrams.loki3.com/BracketList"/>
    <dgm:cxn modelId="{CA624F86-412F-4B94-8C97-14F82E2F6D9B}" type="presParOf" srcId="{9F605DA3-E254-450D-B4F9-AB9B3AB4C9F2}" destId="{EDBB5024-5C75-49A0-9913-B7D216511A1E}" srcOrd="0" destOrd="0" presId="urn:diagrams.loki3.com/BracketList"/>
    <dgm:cxn modelId="{15E7ABE3-0702-4E33-AA2F-5F647AEE70A7}" type="presParOf" srcId="{9F605DA3-E254-450D-B4F9-AB9B3AB4C9F2}" destId="{AE972873-A3BA-4DF2-B58E-6CC3AE154A3C}" srcOrd="1" destOrd="0" presId="urn:diagrams.loki3.com/BracketList"/>
    <dgm:cxn modelId="{DA66A2E7-CF10-49FD-BC49-7C36BBC5AB6F}" type="presParOf" srcId="{9F605DA3-E254-450D-B4F9-AB9B3AB4C9F2}" destId="{D7D69440-4B58-4F6F-9C84-DE969C81A1B1}" srcOrd="2" destOrd="0" presId="urn:diagrams.loki3.com/BracketList"/>
    <dgm:cxn modelId="{16417A28-6CA1-42C7-BFA1-72C09B669804}" type="presParOf" srcId="{9F605DA3-E254-450D-B4F9-AB9B3AB4C9F2}" destId="{A4D73ADF-1039-490A-A35A-6B42499DFBF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FEE863C-4E8E-4A32-B088-1F2B0A65104D}"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7C8804E1-B354-439F-A7B3-2332F10CDB5A}">
      <dgm:prSet custT="1"/>
      <dgm:spPr/>
      <dgm:t>
        <a:bodyPr/>
        <a:lstStyle/>
        <a:p>
          <a:pPr>
            <a:lnSpc>
              <a:spcPct val="100000"/>
            </a:lnSpc>
            <a:defRPr b="1"/>
          </a:pPr>
          <a:r>
            <a:rPr lang="en-US" sz="2400" b="1">
              <a:solidFill>
                <a:schemeClr val="bg1"/>
              </a:solidFill>
            </a:rPr>
            <a:t>Launch Sites Dropdown</a:t>
          </a:r>
          <a:r>
            <a:rPr lang="en-US" sz="2400">
              <a:solidFill>
                <a:schemeClr val="bg1"/>
              </a:solidFill>
            </a:rPr>
            <a:t>:</a:t>
          </a:r>
        </a:p>
      </dgm:t>
    </dgm:pt>
    <dgm:pt modelId="{13C76C3F-A847-44E8-8ED2-E3C5B81FAC1D}" type="parTrans" cxnId="{7CE577C7-8F0D-4D61-82CF-AA97EE26DF6B}">
      <dgm:prSet/>
      <dgm:spPr/>
      <dgm:t>
        <a:bodyPr/>
        <a:lstStyle/>
        <a:p>
          <a:endParaRPr lang="en-US"/>
        </a:p>
      </dgm:t>
    </dgm:pt>
    <dgm:pt modelId="{9DBF8542-6100-481E-A70B-4BB6FC84AEB2}" type="sibTrans" cxnId="{7CE577C7-8F0D-4D61-82CF-AA97EE26DF6B}">
      <dgm:prSet/>
      <dgm:spPr/>
      <dgm:t>
        <a:bodyPr/>
        <a:lstStyle/>
        <a:p>
          <a:endParaRPr lang="en-US"/>
        </a:p>
      </dgm:t>
    </dgm:pt>
    <dgm:pt modelId="{CDBE9ABB-B081-447A-8DE0-E5666DCC8A67}">
      <dgm:prSet custT="1"/>
      <dgm:spPr/>
      <dgm:t>
        <a:bodyPr/>
        <a:lstStyle/>
        <a:p>
          <a:pPr>
            <a:lnSpc>
              <a:spcPct val="100000"/>
            </a:lnSpc>
          </a:pPr>
          <a:r>
            <a:rPr lang="en-US" sz="1800">
              <a:solidFill>
                <a:schemeClr val="bg1"/>
              </a:solidFill>
            </a:rPr>
            <a:t>Added a dropdown to select a launch site.</a:t>
          </a:r>
        </a:p>
      </dgm:t>
    </dgm:pt>
    <dgm:pt modelId="{8D75D8C9-B001-427E-8E69-7ED5BFD26BA0}" type="parTrans" cxnId="{2D71C84A-B8D8-4978-A7C5-C3A366612CB4}">
      <dgm:prSet/>
      <dgm:spPr/>
      <dgm:t>
        <a:bodyPr/>
        <a:lstStyle/>
        <a:p>
          <a:endParaRPr lang="en-US"/>
        </a:p>
      </dgm:t>
    </dgm:pt>
    <dgm:pt modelId="{FB7CEAB9-499D-48C4-86AE-3E8F6749E56F}" type="sibTrans" cxnId="{2D71C84A-B8D8-4978-A7C5-C3A366612CB4}">
      <dgm:prSet/>
      <dgm:spPr/>
      <dgm:t>
        <a:bodyPr/>
        <a:lstStyle/>
        <a:p>
          <a:endParaRPr lang="en-US"/>
        </a:p>
      </dgm:t>
    </dgm:pt>
    <dgm:pt modelId="{DB0BAF4A-B41E-45DC-A726-E3FD732D47D3}">
      <dgm:prSet custT="1"/>
      <dgm:spPr/>
      <dgm:t>
        <a:bodyPr/>
        <a:lstStyle/>
        <a:p>
          <a:pPr>
            <a:lnSpc>
              <a:spcPct val="100000"/>
            </a:lnSpc>
            <a:defRPr b="1"/>
          </a:pPr>
          <a:r>
            <a:rPr lang="en-US" sz="2400" b="1">
              <a:solidFill>
                <a:schemeClr val="bg1"/>
              </a:solidFill>
            </a:rPr>
            <a:t>Success Launches Pie Chart</a:t>
          </a:r>
          <a:r>
            <a:rPr lang="en-US" sz="2400">
              <a:solidFill>
                <a:schemeClr val="bg1"/>
              </a:solidFill>
            </a:rPr>
            <a:t>:</a:t>
          </a:r>
        </a:p>
      </dgm:t>
    </dgm:pt>
    <dgm:pt modelId="{77F372D9-A712-4200-AD08-A297BB2541E2}" type="parTrans" cxnId="{E691920B-E79A-4F9C-9A4C-980730D0B736}">
      <dgm:prSet/>
      <dgm:spPr/>
      <dgm:t>
        <a:bodyPr/>
        <a:lstStyle/>
        <a:p>
          <a:endParaRPr lang="en-US"/>
        </a:p>
      </dgm:t>
    </dgm:pt>
    <dgm:pt modelId="{4DDF0DBB-98CD-4AF9-81AF-3FBFD3FD9F13}" type="sibTrans" cxnId="{E691920B-E79A-4F9C-9A4C-980730D0B736}">
      <dgm:prSet/>
      <dgm:spPr/>
      <dgm:t>
        <a:bodyPr/>
        <a:lstStyle/>
        <a:p>
          <a:endParaRPr lang="en-US"/>
        </a:p>
      </dgm:t>
    </dgm:pt>
    <dgm:pt modelId="{54C6F767-926C-44FD-8FF4-818687F3995E}">
      <dgm:prSet custT="1"/>
      <dgm:spPr/>
      <dgm:t>
        <a:bodyPr/>
        <a:lstStyle/>
        <a:p>
          <a:pPr>
            <a:lnSpc>
              <a:spcPct val="100000"/>
            </a:lnSpc>
          </a:pPr>
          <a:r>
            <a:rPr lang="en-US" sz="1800" dirty="0">
              <a:solidFill>
                <a:schemeClr val="bg1"/>
              </a:solidFill>
            </a:rPr>
            <a:t>Added a pie chart to display total successful launches for all sites or success vs. failure counts for a selected site.</a:t>
          </a:r>
        </a:p>
      </dgm:t>
    </dgm:pt>
    <dgm:pt modelId="{38D8BCA7-B6EE-477B-8435-B1449A8DB43A}" type="parTrans" cxnId="{4A8FBD8C-385F-40B3-B9A6-F6497D091EDD}">
      <dgm:prSet/>
      <dgm:spPr/>
      <dgm:t>
        <a:bodyPr/>
        <a:lstStyle/>
        <a:p>
          <a:endParaRPr lang="en-US"/>
        </a:p>
      </dgm:t>
    </dgm:pt>
    <dgm:pt modelId="{6C5F0A37-773A-45B4-8E6B-7A36ED47E2C6}" type="sibTrans" cxnId="{4A8FBD8C-385F-40B3-B9A6-F6497D091EDD}">
      <dgm:prSet/>
      <dgm:spPr/>
      <dgm:t>
        <a:bodyPr/>
        <a:lstStyle/>
        <a:p>
          <a:endParaRPr lang="en-US"/>
        </a:p>
      </dgm:t>
    </dgm:pt>
    <dgm:pt modelId="{5E397126-693A-4D76-9276-B5C64D651435}">
      <dgm:prSet custT="1"/>
      <dgm:spPr/>
      <dgm:t>
        <a:bodyPr/>
        <a:lstStyle/>
        <a:p>
          <a:pPr>
            <a:lnSpc>
              <a:spcPct val="100000"/>
            </a:lnSpc>
            <a:defRPr b="1"/>
          </a:pPr>
          <a:r>
            <a:rPr lang="en-US" sz="2400" b="1">
              <a:solidFill>
                <a:schemeClr val="bg1"/>
              </a:solidFill>
            </a:rPr>
            <a:t>Payload Mass Range Slider</a:t>
          </a:r>
          <a:r>
            <a:rPr lang="en-US" sz="2400">
              <a:solidFill>
                <a:schemeClr val="bg1"/>
              </a:solidFill>
            </a:rPr>
            <a:t>:</a:t>
          </a:r>
        </a:p>
      </dgm:t>
    </dgm:pt>
    <dgm:pt modelId="{1DEFEFF6-4886-4882-A45B-624A5592EFB4}" type="parTrans" cxnId="{FB467F5D-3D1F-44E1-8C6F-95BBD02C7308}">
      <dgm:prSet/>
      <dgm:spPr/>
      <dgm:t>
        <a:bodyPr/>
        <a:lstStyle/>
        <a:p>
          <a:endParaRPr lang="en-US"/>
        </a:p>
      </dgm:t>
    </dgm:pt>
    <dgm:pt modelId="{6457F12C-102B-40EB-816B-7A2613490999}" type="sibTrans" cxnId="{FB467F5D-3D1F-44E1-8C6F-95BBD02C7308}">
      <dgm:prSet/>
      <dgm:spPr/>
      <dgm:t>
        <a:bodyPr/>
        <a:lstStyle/>
        <a:p>
          <a:endParaRPr lang="en-US"/>
        </a:p>
      </dgm:t>
    </dgm:pt>
    <dgm:pt modelId="{A88792BB-4804-4EA9-A3DC-3D9A4E8AB675}">
      <dgm:prSet custT="1"/>
      <dgm:spPr/>
      <dgm:t>
        <a:bodyPr/>
        <a:lstStyle/>
        <a:p>
          <a:pPr>
            <a:lnSpc>
              <a:spcPct val="100000"/>
            </a:lnSpc>
          </a:pPr>
          <a:r>
            <a:rPr lang="en-US" sz="1800">
              <a:solidFill>
                <a:schemeClr val="bg1"/>
              </a:solidFill>
            </a:rPr>
            <a:t>Added a slider to select the payload mass range.</a:t>
          </a:r>
        </a:p>
      </dgm:t>
    </dgm:pt>
    <dgm:pt modelId="{0D65CF83-9B9F-405B-84FC-208D3F7451E4}" type="parTrans" cxnId="{94FC1880-1F83-4065-A5A5-FF609E482F7C}">
      <dgm:prSet/>
      <dgm:spPr/>
      <dgm:t>
        <a:bodyPr/>
        <a:lstStyle/>
        <a:p>
          <a:endParaRPr lang="en-US"/>
        </a:p>
      </dgm:t>
    </dgm:pt>
    <dgm:pt modelId="{BEEEBE5D-7B09-4103-B989-D1FEB04A1A07}" type="sibTrans" cxnId="{94FC1880-1F83-4065-A5A5-FF609E482F7C}">
      <dgm:prSet/>
      <dgm:spPr/>
      <dgm:t>
        <a:bodyPr/>
        <a:lstStyle/>
        <a:p>
          <a:endParaRPr lang="en-US"/>
        </a:p>
      </dgm:t>
    </dgm:pt>
    <dgm:pt modelId="{86C972BF-10E7-4AC4-A62C-9F81CBD37229}">
      <dgm:prSet custT="1"/>
      <dgm:spPr/>
      <dgm:t>
        <a:bodyPr/>
        <a:lstStyle/>
        <a:p>
          <a:pPr>
            <a:lnSpc>
              <a:spcPct val="100000"/>
            </a:lnSpc>
            <a:defRPr b="1"/>
          </a:pPr>
          <a:r>
            <a:rPr lang="en-US" sz="2400" b="1">
              <a:solidFill>
                <a:schemeClr val="bg1"/>
              </a:solidFill>
            </a:rPr>
            <a:t>Payload vs. Success Rate Scatter Chart</a:t>
          </a:r>
          <a:r>
            <a:rPr lang="en-US" sz="2400">
              <a:solidFill>
                <a:schemeClr val="bg1"/>
              </a:solidFill>
            </a:rPr>
            <a:t>:</a:t>
          </a:r>
        </a:p>
      </dgm:t>
    </dgm:pt>
    <dgm:pt modelId="{BE12BA15-3140-4BF1-B74A-E2B8A531B783}" type="parTrans" cxnId="{1DA3B786-1A2E-4662-B3DC-79737168D73A}">
      <dgm:prSet/>
      <dgm:spPr/>
      <dgm:t>
        <a:bodyPr/>
        <a:lstStyle/>
        <a:p>
          <a:endParaRPr lang="en-US"/>
        </a:p>
      </dgm:t>
    </dgm:pt>
    <dgm:pt modelId="{37B23F18-15B4-41A1-A37D-E375DADD723F}" type="sibTrans" cxnId="{1DA3B786-1A2E-4662-B3DC-79737168D73A}">
      <dgm:prSet/>
      <dgm:spPr/>
      <dgm:t>
        <a:bodyPr/>
        <a:lstStyle/>
        <a:p>
          <a:endParaRPr lang="en-US"/>
        </a:p>
      </dgm:t>
    </dgm:pt>
    <dgm:pt modelId="{98C0ED67-DB93-433B-BD66-104B18DA9F21}">
      <dgm:prSet custT="1"/>
      <dgm:spPr/>
      <dgm:t>
        <a:bodyPr/>
        <a:lstStyle/>
        <a:p>
          <a:pPr>
            <a:lnSpc>
              <a:spcPct val="100000"/>
            </a:lnSpc>
          </a:pPr>
          <a:r>
            <a:rPr lang="en-US" sz="1800" dirty="0">
              <a:solidFill>
                <a:schemeClr val="bg1"/>
              </a:solidFill>
            </a:rPr>
            <a:t>Added a scatter chart to show the correlation between payload mass and launch success for different booster versions.</a:t>
          </a:r>
        </a:p>
      </dgm:t>
    </dgm:pt>
    <dgm:pt modelId="{34B4A2A2-07EF-43FE-95A0-732662A1BD48}" type="parTrans" cxnId="{B68807CF-5F0A-422A-8BAB-31591AD21D72}">
      <dgm:prSet/>
      <dgm:spPr/>
      <dgm:t>
        <a:bodyPr/>
        <a:lstStyle/>
        <a:p>
          <a:endParaRPr lang="en-US"/>
        </a:p>
      </dgm:t>
    </dgm:pt>
    <dgm:pt modelId="{968B4FDE-5172-444D-8696-EB0AFECA88DB}" type="sibTrans" cxnId="{B68807CF-5F0A-422A-8BAB-31591AD21D72}">
      <dgm:prSet/>
      <dgm:spPr/>
      <dgm:t>
        <a:bodyPr/>
        <a:lstStyle/>
        <a:p>
          <a:endParaRPr lang="en-US"/>
        </a:p>
      </dgm:t>
    </dgm:pt>
    <dgm:pt modelId="{767FE0A7-3700-4F11-90F6-33BD4425E76F}" type="pres">
      <dgm:prSet presAssocID="{2FEE863C-4E8E-4A32-B088-1F2B0A65104D}" presName="root" presStyleCnt="0">
        <dgm:presLayoutVars>
          <dgm:dir/>
          <dgm:resizeHandles val="exact"/>
        </dgm:presLayoutVars>
      </dgm:prSet>
      <dgm:spPr/>
    </dgm:pt>
    <dgm:pt modelId="{7013C4BE-455B-491E-8EF4-2EBA6BB62D41}" type="pres">
      <dgm:prSet presAssocID="{7C8804E1-B354-439F-A7B3-2332F10CDB5A}" presName="compNode" presStyleCnt="0"/>
      <dgm:spPr/>
    </dgm:pt>
    <dgm:pt modelId="{B6A5090C-0D01-44DA-8C3F-811D01819B83}" type="pres">
      <dgm:prSet presAssocID="{7C8804E1-B354-439F-A7B3-2332F10CDB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C3123232-9A29-4005-891E-61D2FCDAA7AC}" type="pres">
      <dgm:prSet presAssocID="{7C8804E1-B354-439F-A7B3-2332F10CDB5A}" presName="iconSpace" presStyleCnt="0"/>
      <dgm:spPr/>
    </dgm:pt>
    <dgm:pt modelId="{BB2A77E6-1205-4719-B78C-C1A6467D93A5}" type="pres">
      <dgm:prSet presAssocID="{7C8804E1-B354-439F-A7B3-2332F10CDB5A}" presName="parTx" presStyleLbl="revTx" presStyleIdx="0" presStyleCnt="8">
        <dgm:presLayoutVars>
          <dgm:chMax val="0"/>
          <dgm:chPref val="0"/>
        </dgm:presLayoutVars>
      </dgm:prSet>
      <dgm:spPr/>
    </dgm:pt>
    <dgm:pt modelId="{5B9906B8-1CB4-4EB5-BC31-EC22B963EA1D}" type="pres">
      <dgm:prSet presAssocID="{7C8804E1-B354-439F-A7B3-2332F10CDB5A}" presName="txSpace" presStyleCnt="0"/>
      <dgm:spPr/>
    </dgm:pt>
    <dgm:pt modelId="{2C3E4042-EFC3-454B-8BD2-F9C14B42AB4B}" type="pres">
      <dgm:prSet presAssocID="{7C8804E1-B354-439F-A7B3-2332F10CDB5A}" presName="desTx" presStyleLbl="revTx" presStyleIdx="1" presStyleCnt="8">
        <dgm:presLayoutVars/>
      </dgm:prSet>
      <dgm:spPr/>
    </dgm:pt>
    <dgm:pt modelId="{835092C9-9286-4BE7-B08C-DB75638889D0}" type="pres">
      <dgm:prSet presAssocID="{9DBF8542-6100-481E-A70B-4BB6FC84AEB2}" presName="sibTrans" presStyleCnt="0"/>
      <dgm:spPr/>
    </dgm:pt>
    <dgm:pt modelId="{B8688B7B-ED76-434A-BECA-8DED9E9676E5}" type="pres">
      <dgm:prSet presAssocID="{DB0BAF4A-B41E-45DC-A726-E3FD732D47D3}" presName="compNode" presStyleCnt="0"/>
      <dgm:spPr/>
    </dgm:pt>
    <dgm:pt modelId="{5BE42D0C-1C3C-4378-A117-DE6CBF899A3D}" type="pres">
      <dgm:prSet presAssocID="{DB0BAF4A-B41E-45DC-A726-E3FD732D47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nut Chart"/>
        </a:ext>
      </dgm:extLst>
    </dgm:pt>
    <dgm:pt modelId="{A60EB8CA-F31F-4471-B58F-0933929E5260}" type="pres">
      <dgm:prSet presAssocID="{DB0BAF4A-B41E-45DC-A726-E3FD732D47D3}" presName="iconSpace" presStyleCnt="0"/>
      <dgm:spPr/>
    </dgm:pt>
    <dgm:pt modelId="{5AADD423-BF03-4496-B108-D4A4B22E9E8C}" type="pres">
      <dgm:prSet presAssocID="{DB0BAF4A-B41E-45DC-A726-E3FD732D47D3}" presName="parTx" presStyleLbl="revTx" presStyleIdx="2" presStyleCnt="8">
        <dgm:presLayoutVars>
          <dgm:chMax val="0"/>
          <dgm:chPref val="0"/>
        </dgm:presLayoutVars>
      </dgm:prSet>
      <dgm:spPr/>
    </dgm:pt>
    <dgm:pt modelId="{4DE53D71-2426-46E9-BBA5-961A7BFB297A}" type="pres">
      <dgm:prSet presAssocID="{DB0BAF4A-B41E-45DC-A726-E3FD732D47D3}" presName="txSpace" presStyleCnt="0"/>
      <dgm:spPr/>
    </dgm:pt>
    <dgm:pt modelId="{997D8814-1BF4-46E8-AE01-2FC7D9C1420C}" type="pres">
      <dgm:prSet presAssocID="{DB0BAF4A-B41E-45DC-A726-E3FD732D47D3}" presName="desTx" presStyleLbl="revTx" presStyleIdx="3" presStyleCnt="8">
        <dgm:presLayoutVars/>
      </dgm:prSet>
      <dgm:spPr/>
    </dgm:pt>
    <dgm:pt modelId="{FF33E37F-BA42-43D2-A3E4-45EA15E178A5}" type="pres">
      <dgm:prSet presAssocID="{4DDF0DBB-98CD-4AF9-81AF-3FBFD3FD9F13}" presName="sibTrans" presStyleCnt="0"/>
      <dgm:spPr/>
    </dgm:pt>
    <dgm:pt modelId="{064DC786-709F-4271-8703-65E63F779542}" type="pres">
      <dgm:prSet presAssocID="{5E397126-693A-4D76-9276-B5C64D651435}" presName="compNode" presStyleCnt="0"/>
      <dgm:spPr/>
    </dgm:pt>
    <dgm:pt modelId="{9E459E06-ABB5-4F94-9CFE-C0B098FEAA23}" type="pres">
      <dgm:prSet presAssocID="{5E397126-693A-4D76-9276-B5C64D6514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lider"/>
        </a:ext>
      </dgm:extLst>
    </dgm:pt>
    <dgm:pt modelId="{8475A5E0-091C-4C39-A717-4A57CEEB9F8C}" type="pres">
      <dgm:prSet presAssocID="{5E397126-693A-4D76-9276-B5C64D651435}" presName="iconSpace" presStyleCnt="0"/>
      <dgm:spPr/>
    </dgm:pt>
    <dgm:pt modelId="{84B1C66C-88A4-44EE-AF20-6BE64FEDE4C0}" type="pres">
      <dgm:prSet presAssocID="{5E397126-693A-4D76-9276-B5C64D651435}" presName="parTx" presStyleLbl="revTx" presStyleIdx="4" presStyleCnt="8">
        <dgm:presLayoutVars>
          <dgm:chMax val="0"/>
          <dgm:chPref val="0"/>
        </dgm:presLayoutVars>
      </dgm:prSet>
      <dgm:spPr/>
    </dgm:pt>
    <dgm:pt modelId="{E35A13DC-C8F6-4DFF-83A8-D05430365896}" type="pres">
      <dgm:prSet presAssocID="{5E397126-693A-4D76-9276-B5C64D651435}" presName="txSpace" presStyleCnt="0"/>
      <dgm:spPr/>
    </dgm:pt>
    <dgm:pt modelId="{9DE21F53-F6E9-4FAA-BA81-0D756355C259}" type="pres">
      <dgm:prSet presAssocID="{5E397126-693A-4D76-9276-B5C64D651435}" presName="desTx" presStyleLbl="revTx" presStyleIdx="5" presStyleCnt="8">
        <dgm:presLayoutVars/>
      </dgm:prSet>
      <dgm:spPr/>
    </dgm:pt>
    <dgm:pt modelId="{E7F27819-C5FD-434B-B686-DA139D2C826C}" type="pres">
      <dgm:prSet presAssocID="{6457F12C-102B-40EB-816B-7A2613490999}" presName="sibTrans" presStyleCnt="0"/>
      <dgm:spPr/>
    </dgm:pt>
    <dgm:pt modelId="{A4A4B10A-F581-4321-95DD-140E02028442}" type="pres">
      <dgm:prSet presAssocID="{86C972BF-10E7-4AC4-A62C-9F81CBD37229}" presName="compNode" presStyleCnt="0"/>
      <dgm:spPr/>
    </dgm:pt>
    <dgm:pt modelId="{F8AFD22F-4B77-446C-BE8F-D549878C524D}" type="pres">
      <dgm:prSet presAssocID="{86C972BF-10E7-4AC4-A62C-9F81CBD372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rt"/>
        </a:ext>
      </dgm:extLst>
    </dgm:pt>
    <dgm:pt modelId="{F2940C78-682B-4E20-8302-AD5CD2636C07}" type="pres">
      <dgm:prSet presAssocID="{86C972BF-10E7-4AC4-A62C-9F81CBD37229}" presName="iconSpace" presStyleCnt="0"/>
      <dgm:spPr/>
    </dgm:pt>
    <dgm:pt modelId="{7EEEEAA5-5752-4787-8EE2-52BCA5C1F536}" type="pres">
      <dgm:prSet presAssocID="{86C972BF-10E7-4AC4-A62C-9F81CBD37229}" presName="parTx" presStyleLbl="revTx" presStyleIdx="6" presStyleCnt="8">
        <dgm:presLayoutVars>
          <dgm:chMax val="0"/>
          <dgm:chPref val="0"/>
        </dgm:presLayoutVars>
      </dgm:prSet>
      <dgm:spPr/>
    </dgm:pt>
    <dgm:pt modelId="{44861323-A0BC-4549-9017-6684DD705926}" type="pres">
      <dgm:prSet presAssocID="{86C972BF-10E7-4AC4-A62C-9F81CBD37229}" presName="txSpace" presStyleCnt="0"/>
      <dgm:spPr/>
    </dgm:pt>
    <dgm:pt modelId="{149B71AA-752F-4C57-8670-2FCDAABFCC8D}" type="pres">
      <dgm:prSet presAssocID="{86C972BF-10E7-4AC4-A62C-9F81CBD37229}" presName="desTx" presStyleLbl="revTx" presStyleIdx="7" presStyleCnt="8">
        <dgm:presLayoutVars/>
      </dgm:prSet>
      <dgm:spPr/>
    </dgm:pt>
  </dgm:ptLst>
  <dgm:cxnLst>
    <dgm:cxn modelId="{3EE1E104-D975-4A4C-B0FD-08818C7017BE}" type="presOf" srcId="{A88792BB-4804-4EA9-A3DC-3D9A4E8AB675}" destId="{9DE21F53-F6E9-4FAA-BA81-0D756355C259}" srcOrd="0" destOrd="0" presId="urn:microsoft.com/office/officeart/2018/2/layout/IconLabelDescriptionList"/>
    <dgm:cxn modelId="{E691920B-E79A-4F9C-9A4C-980730D0B736}" srcId="{2FEE863C-4E8E-4A32-B088-1F2B0A65104D}" destId="{DB0BAF4A-B41E-45DC-A726-E3FD732D47D3}" srcOrd="1" destOrd="0" parTransId="{77F372D9-A712-4200-AD08-A297BB2541E2}" sibTransId="{4DDF0DBB-98CD-4AF9-81AF-3FBFD3FD9F13}"/>
    <dgm:cxn modelId="{4B12765C-4495-4866-8428-CF33B324B948}" type="presOf" srcId="{CDBE9ABB-B081-447A-8DE0-E5666DCC8A67}" destId="{2C3E4042-EFC3-454B-8BD2-F9C14B42AB4B}" srcOrd="0" destOrd="0" presId="urn:microsoft.com/office/officeart/2018/2/layout/IconLabelDescriptionList"/>
    <dgm:cxn modelId="{FB467F5D-3D1F-44E1-8C6F-95BBD02C7308}" srcId="{2FEE863C-4E8E-4A32-B088-1F2B0A65104D}" destId="{5E397126-693A-4D76-9276-B5C64D651435}" srcOrd="2" destOrd="0" parTransId="{1DEFEFF6-4886-4882-A45B-624A5592EFB4}" sibTransId="{6457F12C-102B-40EB-816B-7A2613490999}"/>
    <dgm:cxn modelId="{F1DA125F-92FE-40ED-AC0E-1AE24A71CD70}" type="presOf" srcId="{98C0ED67-DB93-433B-BD66-104B18DA9F21}" destId="{149B71AA-752F-4C57-8670-2FCDAABFCC8D}" srcOrd="0" destOrd="0" presId="urn:microsoft.com/office/officeart/2018/2/layout/IconLabelDescriptionList"/>
    <dgm:cxn modelId="{E1FD0E48-AFDB-431A-8E53-50C4190604F0}" type="presOf" srcId="{54C6F767-926C-44FD-8FF4-818687F3995E}" destId="{997D8814-1BF4-46E8-AE01-2FC7D9C1420C}" srcOrd="0" destOrd="0" presId="urn:microsoft.com/office/officeart/2018/2/layout/IconLabelDescriptionList"/>
    <dgm:cxn modelId="{2D71C84A-B8D8-4978-A7C5-C3A366612CB4}" srcId="{7C8804E1-B354-439F-A7B3-2332F10CDB5A}" destId="{CDBE9ABB-B081-447A-8DE0-E5666DCC8A67}" srcOrd="0" destOrd="0" parTransId="{8D75D8C9-B001-427E-8E69-7ED5BFD26BA0}" sibTransId="{FB7CEAB9-499D-48C4-86AE-3E8F6749E56F}"/>
    <dgm:cxn modelId="{B2DB686E-CCFF-4FB0-B57F-3C64F03C3A57}" type="presOf" srcId="{86C972BF-10E7-4AC4-A62C-9F81CBD37229}" destId="{7EEEEAA5-5752-4787-8EE2-52BCA5C1F536}" srcOrd="0" destOrd="0" presId="urn:microsoft.com/office/officeart/2018/2/layout/IconLabelDescriptionList"/>
    <dgm:cxn modelId="{94FC1880-1F83-4065-A5A5-FF609E482F7C}" srcId="{5E397126-693A-4D76-9276-B5C64D651435}" destId="{A88792BB-4804-4EA9-A3DC-3D9A4E8AB675}" srcOrd="0" destOrd="0" parTransId="{0D65CF83-9B9F-405B-84FC-208D3F7451E4}" sibTransId="{BEEEBE5D-7B09-4103-B989-D1FEB04A1A07}"/>
    <dgm:cxn modelId="{2C040981-CF7E-443D-AD7A-B083F0C16EBA}" type="presOf" srcId="{2FEE863C-4E8E-4A32-B088-1F2B0A65104D}" destId="{767FE0A7-3700-4F11-90F6-33BD4425E76F}" srcOrd="0" destOrd="0" presId="urn:microsoft.com/office/officeart/2018/2/layout/IconLabelDescriptionList"/>
    <dgm:cxn modelId="{03B9C482-DDC7-4CEA-B659-728D9B07E16F}" type="presOf" srcId="{7C8804E1-B354-439F-A7B3-2332F10CDB5A}" destId="{BB2A77E6-1205-4719-B78C-C1A6467D93A5}" srcOrd="0" destOrd="0" presId="urn:microsoft.com/office/officeart/2018/2/layout/IconLabelDescriptionList"/>
    <dgm:cxn modelId="{1DA3B786-1A2E-4662-B3DC-79737168D73A}" srcId="{2FEE863C-4E8E-4A32-B088-1F2B0A65104D}" destId="{86C972BF-10E7-4AC4-A62C-9F81CBD37229}" srcOrd="3" destOrd="0" parTransId="{BE12BA15-3140-4BF1-B74A-E2B8A531B783}" sibTransId="{37B23F18-15B4-41A1-A37D-E375DADD723F}"/>
    <dgm:cxn modelId="{4A8FBD8C-385F-40B3-B9A6-F6497D091EDD}" srcId="{DB0BAF4A-B41E-45DC-A726-E3FD732D47D3}" destId="{54C6F767-926C-44FD-8FF4-818687F3995E}" srcOrd="0" destOrd="0" parTransId="{38D8BCA7-B6EE-477B-8435-B1449A8DB43A}" sibTransId="{6C5F0A37-773A-45B4-8E6B-7A36ED47E2C6}"/>
    <dgm:cxn modelId="{7AE20F9E-8B4A-473B-BECB-F24A748E69A6}" type="presOf" srcId="{5E397126-693A-4D76-9276-B5C64D651435}" destId="{84B1C66C-88A4-44EE-AF20-6BE64FEDE4C0}" srcOrd="0" destOrd="0" presId="urn:microsoft.com/office/officeart/2018/2/layout/IconLabelDescriptionList"/>
    <dgm:cxn modelId="{7CE577C7-8F0D-4D61-82CF-AA97EE26DF6B}" srcId="{2FEE863C-4E8E-4A32-B088-1F2B0A65104D}" destId="{7C8804E1-B354-439F-A7B3-2332F10CDB5A}" srcOrd="0" destOrd="0" parTransId="{13C76C3F-A847-44E8-8ED2-E3C5B81FAC1D}" sibTransId="{9DBF8542-6100-481E-A70B-4BB6FC84AEB2}"/>
    <dgm:cxn modelId="{B68807CF-5F0A-422A-8BAB-31591AD21D72}" srcId="{86C972BF-10E7-4AC4-A62C-9F81CBD37229}" destId="{98C0ED67-DB93-433B-BD66-104B18DA9F21}" srcOrd="0" destOrd="0" parTransId="{34B4A2A2-07EF-43FE-95A0-732662A1BD48}" sibTransId="{968B4FDE-5172-444D-8696-EB0AFECA88DB}"/>
    <dgm:cxn modelId="{5F12B5FE-35D2-4383-B07C-901E6F07F3BD}" type="presOf" srcId="{DB0BAF4A-B41E-45DC-A726-E3FD732D47D3}" destId="{5AADD423-BF03-4496-B108-D4A4B22E9E8C}" srcOrd="0" destOrd="0" presId="urn:microsoft.com/office/officeart/2018/2/layout/IconLabelDescriptionList"/>
    <dgm:cxn modelId="{623448DB-AAB0-4DC3-9E5B-C44FDC940B3E}" type="presParOf" srcId="{767FE0A7-3700-4F11-90F6-33BD4425E76F}" destId="{7013C4BE-455B-491E-8EF4-2EBA6BB62D41}" srcOrd="0" destOrd="0" presId="urn:microsoft.com/office/officeart/2018/2/layout/IconLabelDescriptionList"/>
    <dgm:cxn modelId="{C8E4EB15-5442-487F-8FE3-02B4E1432371}" type="presParOf" srcId="{7013C4BE-455B-491E-8EF4-2EBA6BB62D41}" destId="{B6A5090C-0D01-44DA-8C3F-811D01819B83}" srcOrd="0" destOrd="0" presId="urn:microsoft.com/office/officeart/2018/2/layout/IconLabelDescriptionList"/>
    <dgm:cxn modelId="{ABFCF4AD-AF46-428B-AD6E-2236C32FC2F1}" type="presParOf" srcId="{7013C4BE-455B-491E-8EF4-2EBA6BB62D41}" destId="{C3123232-9A29-4005-891E-61D2FCDAA7AC}" srcOrd="1" destOrd="0" presId="urn:microsoft.com/office/officeart/2018/2/layout/IconLabelDescriptionList"/>
    <dgm:cxn modelId="{148E10BD-307B-48DD-AB3C-969107C351FC}" type="presParOf" srcId="{7013C4BE-455B-491E-8EF4-2EBA6BB62D41}" destId="{BB2A77E6-1205-4719-B78C-C1A6467D93A5}" srcOrd="2" destOrd="0" presId="urn:microsoft.com/office/officeart/2018/2/layout/IconLabelDescriptionList"/>
    <dgm:cxn modelId="{71CA9CCF-CE42-4CC3-A03E-C55B82D0CBE2}" type="presParOf" srcId="{7013C4BE-455B-491E-8EF4-2EBA6BB62D41}" destId="{5B9906B8-1CB4-4EB5-BC31-EC22B963EA1D}" srcOrd="3" destOrd="0" presId="urn:microsoft.com/office/officeart/2018/2/layout/IconLabelDescriptionList"/>
    <dgm:cxn modelId="{147AA587-236B-4F69-82E4-0560BC788EF1}" type="presParOf" srcId="{7013C4BE-455B-491E-8EF4-2EBA6BB62D41}" destId="{2C3E4042-EFC3-454B-8BD2-F9C14B42AB4B}" srcOrd="4" destOrd="0" presId="urn:microsoft.com/office/officeart/2018/2/layout/IconLabelDescriptionList"/>
    <dgm:cxn modelId="{03B73989-D8A6-4A3A-8980-43F62AFE5DF0}" type="presParOf" srcId="{767FE0A7-3700-4F11-90F6-33BD4425E76F}" destId="{835092C9-9286-4BE7-B08C-DB75638889D0}" srcOrd="1" destOrd="0" presId="urn:microsoft.com/office/officeart/2018/2/layout/IconLabelDescriptionList"/>
    <dgm:cxn modelId="{094288FE-642B-4373-B910-02063CD99B01}" type="presParOf" srcId="{767FE0A7-3700-4F11-90F6-33BD4425E76F}" destId="{B8688B7B-ED76-434A-BECA-8DED9E9676E5}" srcOrd="2" destOrd="0" presId="urn:microsoft.com/office/officeart/2018/2/layout/IconLabelDescriptionList"/>
    <dgm:cxn modelId="{A92B2797-39E6-453D-9A9C-458FB3067DE0}" type="presParOf" srcId="{B8688B7B-ED76-434A-BECA-8DED9E9676E5}" destId="{5BE42D0C-1C3C-4378-A117-DE6CBF899A3D}" srcOrd="0" destOrd="0" presId="urn:microsoft.com/office/officeart/2018/2/layout/IconLabelDescriptionList"/>
    <dgm:cxn modelId="{380E6271-FC21-4060-8571-F7B167B73B73}" type="presParOf" srcId="{B8688B7B-ED76-434A-BECA-8DED9E9676E5}" destId="{A60EB8CA-F31F-4471-B58F-0933929E5260}" srcOrd="1" destOrd="0" presId="urn:microsoft.com/office/officeart/2018/2/layout/IconLabelDescriptionList"/>
    <dgm:cxn modelId="{16EA333B-E046-47A4-A58A-F24E3E4A15B3}" type="presParOf" srcId="{B8688B7B-ED76-434A-BECA-8DED9E9676E5}" destId="{5AADD423-BF03-4496-B108-D4A4B22E9E8C}" srcOrd="2" destOrd="0" presId="urn:microsoft.com/office/officeart/2018/2/layout/IconLabelDescriptionList"/>
    <dgm:cxn modelId="{D3E4E14D-1B18-4CBB-BC1A-AAB4CDDA3D1B}" type="presParOf" srcId="{B8688B7B-ED76-434A-BECA-8DED9E9676E5}" destId="{4DE53D71-2426-46E9-BBA5-961A7BFB297A}" srcOrd="3" destOrd="0" presId="urn:microsoft.com/office/officeart/2018/2/layout/IconLabelDescriptionList"/>
    <dgm:cxn modelId="{BA434ADB-3139-4243-A731-A5AC592A4BBB}" type="presParOf" srcId="{B8688B7B-ED76-434A-BECA-8DED9E9676E5}" destId="{997D8814-1BF4-46E8-AE01-2FC7D9C1420C}" srcOrd="4" destOrd="0" presId="urn:microsoft.com/office/officeart/2018/2/layout/IconLabelDescriptionList"/>
    <dgm:cxn modelId="{448415A6-CE65-412F-94D3-4C32896F8FFC}" type="presParOf" srcId="{767FE0A7-3700-4F11-90F6-33BD4425E76F}" destId="{FF33E37F-BA42-43D2-A3E4-45EA15E178A5}" srcOrd="3" destOrd="0" presId="urn:microsoft.com/office/officeart/2018/2/layout/IconLabelDescriptionList"/>
    <dgm:cxn modelId="{A551FDF7-E2EF-481F-A50E-30E5F0E1B84B}" type="presParOf" srcId="{767FE0A7-3700-4F11-90F6-33BD4425E76F}" destId="{064DC786-709F-4271-8703-65E63F779542}" srcOrd="4" destOrd="0" presId="urn:microsoft.com/office/officeart/2018/2/layout/IconLabelDescriptionList"/>
    <dgm:cxn modelId="{406D6F73-F5A7-4CD6-8BC6-4A595BD45051}" type="presParOf" srcId="{064DC786-709F-4271-8703-65E63F779542}" destId="{9E459E06-ABB5-4F94-9CFE-C0B098FEAA23}" srcOrd="0" destOrd="0" presId="urn:microsoft.com/office/officeart/2018/2/layout/IconLabelDescriptionList"/>
    <dgm:cxn modelId="{9D850633-ECFC-43B7-B956-2FD75A33E1C2}" type="presParOf" srcId="{064DC786-709F-4271-8703-65E63F779542}" destId="{8475A5E0-091C-4C39-A717-4A57CEEB9F8C}" srcOrd="1" destOrd="0" presId="urn:microsoft.com/office/officeart/2018/2/layout/IconLabelDescriptionList"/>
    <dgm:cxn modelId="{84792ABA-E518-4491-B4F0-EEC7A7840BF5}" type="presParOf" srcId="{064DC786-709F-4271-8703-65E63F779542}" destId="{84B1C66C-88A4-44EE-AF20-6BE64FEDE4C0}" srcOrd="2" destOrd="0" presId="urn:microsoft.com/office/officeart/2018/2/layout/IconLabelDescriptionList"/>
    <dgm:cxn modelId="{EA2B2620-34D6-4BE6-A6CA-E987EE79794F}" type="presParOf" srcId="{064DC786-709F-4271-8703-65E63F779542}" destId="{E35A13DC-C8F6-4DFF-83A8-D05430365896}" srcOrd="3" destOrd="0" presId="urn:microsoft.com/office/officeart/2018/2/layout/IconLabelDescriptionList"/>
    <dgm:cxn modelId="{AA250FE0-1591-4F8A-8445-BF3C4002C016}" type="presParOf" srcId="{064DC786-709F-4271-8703-65E63F779542}" destId="{9DE21F53-F6E9-4FAA-BA81-0D756355C259}" srcOrd="4" destOrd="0" presId="urn:microsoft.com/office/officeart/2018/2/layout/IconLabelDescriptionList"/>
    <dgm:cxn modelId="{B1409435-CF59-4E90-AD32-B4FB6E9A9AB5}" type="presParOf" srcId="{767FE0A7-3700-4F11-90F6-33BD4425E76F}" destId="{E7F27819-C5FD-434B-B686-DA139D2C826C}" srcOrd="5" destOrd="0" presId="urn:microsoft.com/office/officeart/2018/2/layout/IconLabelDescriptionList"/>
    <dgm:cxn modelId="{128AB41E-4D64-41F8-9B0A-AEC0DC95F345}" type="presParOf" srcId="{767FE0A7-3700-4F11-90F6-33BD4425E76F}" destId="{A4A4B10A-F581-4321-95DD-140E02028442}" srcOrd="6" destOrd="0" presId="urn:microsoft.com/office/officeart/2018/2/layout/IconLabelDescriptionList"/>
    <dgm:cxn modelId="{608E720D-7A30-475C-986B-B41AB5103472}" type="presParOf" srcId="{A4A4B10A-F581-4321-95DD-140E02028442}" destId="{F8AFD22F-4B77-446C-BE8F-D549878C524D}" srcOrd="0" destOrd="0" presId="urn:microsoft.com/office/officeart/2018/2/layout/IconLabelDescriptionList"/>
    <dgm:cxn modelId="{D28EB57A-A17C-455E-B9C2-18F7AAC95514}" type="presParOf" srcId="{A4A4B10A-F581-4321-95DD-140E02028442}" destId="{F2940C78-682B-4E20-8302-AD5CD2636C07}" srcOrd="1" destOrd="0" presId="urn:microsoft.com/office/officeart/2018/2/layout/IconLabelDescriptionList"/>
    <dgm:cxn modelId="{C15AF8A7-23EA-409E-8C26-5737549354F2}" type="presParOf" srcId="{A4A4B10A-F581-4321-95DD-140E02028442}" destId="{7EEEEAA5-5752-4787-8EE2-52BCA5C1F536}" srcOrd="2" destOrd="0" presId="urn:microsoft.com/office/officeart/2018/2/layout/IconLabelDescriptionList"/>
    <dgm:cxn modelId="{20D71D49-14A6-456E-908B-FD18D0A964E3}" type="presParOf" srcId="{A4A4B10A-F581-4321-95DD-140E02028442}" destId="{44861323-A0BC-4549-9017-6684DD705926}" srcOrd="3" destOrd="0" presId="urn:microsoft.com/office/officeart/2018/2/layout/IconLabelDescriptionList"/>
    <dgm:cxn modelId="{74E2670F-AB6E-45CD-9AA8-4A681537C477}" type="presParOf" srcId="{A4A4B10A-F581-4321-95DD-140E02028442}" destId="{149B71AA-752F-4C57-8670-2FCDAABFCC8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726A3F-CCFD-45F8-8A55-DDEA12181623}" type="doc">
      <dgm:prSet loTypeId="urn:microsoft.com/office/officeart/2018/2/layout/IconLabelDescriptionList" loCatId="icon" qsTypeId="urn:microsoft.com/office/officeart/2005/8/quickstyle/simple5" qsCatId="simple" csTypeId="urn:microsoft.com/office/officeart/2005/8/colors/colorful5" csCatId="colorful" phldr="1"/>
      <dgm:spPr/>
      <dgm:t>
        <a:bodyPr/>
        <a:lstStyle/>
        <a:p>
          <a:endParaRPr lang="en-US"/>
        </a:p>
      </dgm:t>
    </dgm:pt>
    <dgm:pt modelId="{D50875A2-3CE6-422A-B75B-2E891C7B3062}">
      <dgm:prSet custT="1"/>
      <dgm:spPr/>
      <dgm:t>
        <a:bodyPr/>
        <a:lstStyle/>
        <a:p>
          <a:pPr>
            <a:lnSpc>
              <a:spcPct val="100000"/>
            </a:lnSpc>
            <a:defRPr b="1"/>
          </a:pPr>
          <a:r>
            <a:rPr lang="en-US" sz="3200" b="1">
              <a:solidFill>
                <a:schemeClr val="bg1"/>
              </a:solidFill>
            </a:rPr>
            <a:t>Data Preparation</a:t>
          </a:r>
          <a:endParaRPr lang="en-US" sz="3200">
            <a:solidFill>
              <a:schemeClr val="bg1"/>
            </a:solidFill>
          </a:endParaRPr>
        </a:p>
      </dgm:t>
    </dgm:pt>
    <dgm:pt modelId="{8504024B-406D-46CE-AF2D-4185D284408A}" type="parTrans" cxnId="{AC805660-7201-4C9A-AEF0-5CA8AD1E6E88}">
      <dgm:prSet/>
      <dgm:spPr/>
      <dgm:t>
        <a:bodyPr/>
        <a:lstStyle/>
        <a:p>
          <a:endParaRPr lang="en-US"/>
        </a:p>
      </dgm:t>
    </dgm:pt>
    <dgm:pt modelId="{120660BA-17CC-4F05-A195-2752103D8481}" type="sibTrans" cxnId="{AC805660-7201-4C9A-AEF0-5CA8AD1E6E88}">
      <dgm:prSet/>
      <dgm:spPr/>
      <dgm:t>
        <a:bodyPr/>
        <a:lstStyle/>
        <a:p>
          <a:endParaRPr lang="en-US"/>
        </a:p>
      </dgm:t>
    </dgm:pt>
    <dgm:pt modelId="{A9B689C8-1E7E-49C9-8970-D4644AA77E24}">
      <dgm:prSet custT="1"/>
      <dgm:spPr/>
      <dgm:t>
        <a:bodyPr/>
        <a:lstStyle/>
        <a:p>
          <a:pPr>
            <a:lnSpc>
              <a:spcPct val="100000"/>
            </a:lnSpc>
          </a:pPr>
          <a:r>
            <a:rPr lang="en-US" sz="1800" dirty="0">
              <a:solidFill>
                <a:schemeClr val="bg1"/>
              </a:solidFill>
            </a:rPr>
            <a:t>Create a NumPy array from the "Class" column.</a:t>
          </a:r>
        </a:p>
      </dgm:t>
    </dgm:pt>
    <dgm:pt modelId="{81E6021C-F985-4A20-BB6E-8884745345F3}" type="parTrans" cxnId="{02FF7A30-63D4-4D64-88A0-1C5F41F2BFA3}">
      <dgm:prSet/>
      <dgm:spPr/>
      <dgm:t>
        <a:bodyPr/>
        <a:lstStyle/>
        <a:p>
          <a:endParaRPr lang="en-US"/>
        </a:p>
      </dgm:t>
    </dgm:pt>
    <dgm:pt modelId="{EC6FFB00-A8B2-4047-B43B-1343358CCA0F}" type="sibTrans" cxnId="{02FF7A30-63D4-4D64-88A0-1C5F41F2BFA3}">
      <dgm:prSet/>
      <dgm:spPr/>
      <dgm:t>
        <a:bodyPr/>
        <a:lstStyle/>
        <a:p>
          <a:endParaRPr lang="en-US"/>
        </a:p>
      </dgm:t>
    </dgm:pt>
    <dgm:pt modelId="{A759209C-5AC9-4E29-829A-DC44EACB7D3F}">
      <dgm:prSet custT="1"/>
      <dgm:spPr/>
      <dgm:t>
        <a:bodyPr/>
        <a:lstStyle/>
        <a:p>
          <a:pPr>
            <a:lnSpc>
              <a:spcPct val="100000"/>
            </a:lnSpc>
          </a:pPr>
          <a:r>
            <a:rPr lang="en-US" sz="1800">
              <a:solidFill>
                <a:schemeClr val="bg1"/>
              </a:solidFill>
            </a:rPr>
            <a:t>Standardize the data using StandardScaler.</a:t>
          </a:r>
        </a:p>
      </dgm:t>
    </dgm:pt>
    <dgm:pt modelId="{D1235955-710C-4A07-ADEC-BB50D3E5E522}" type="parTrans" cxnId="{31700436-48DC-49DA-9B79-EB6C1FFA93DC}">
      <dgm:prSet/>
      <dgm:spPr/>
      <dgm:t>
        <a:bodyPr/>
        <a:lstStyle/>
        <a:p>
          <a:endParaRPr lang="en-US"/>
        </a:p>
      </dgm:t>
    </dgm:pt>
    <dgm:pt modelId="{8C1321F6-30DB-4EBF-AFD5-4CBAB94BFCBB}" type="sibTrans" cxnId="{31700436-48DC-49DA-9B79-EB6C1FFA93DC}">
      <dgm:prSet/>
      <dgm:spPr/>
      <dgm:t>
        <a:bodyPr/>
        <a:lstStyle/>
        <a:p>
          <a:endParaRPr lang="en-US"/>
        </a:p>
      </dgm:t>
    </dgm:pt>
    <dgm:pt modelId="{51F74635-2974-4312-8C92-E5FEAE6AE57F}">
      <dgm:prSet custT="1"/>
      <dgm:spPr/>
      <dgm:t>
        <a:bodyPr/>
        <a:lstStyle/>
        <a:p>
          <a:pPr>
            <a:lnSpc>
              <a:spcPct val="100000"/>
            </a:lnSpc>
          </a:pPr>
          <a:r>
            <a:rPr lang="en-US" sz="1800">
              <a:solidFill>
                <a:schemeClr val="bg1"/>
              </a:solidFill>
            </a:rPr>
            <a:t>Split the data into training and testing sets with train_test_split.</a:t>
          </a:r>
        </a:p>
      </dgm:t>
    </dgm:pt>
    <dgm:pt modelId="{9056AB5D-BB31-43EF-AA3F-BF23EF538759}" type="parTrans" cxnId="{085245E9-97EA-49B2-A181-2D3D313DF577}">
      <dgm:prSet/>
      <dgm:spPr/>
      <dgm:t>
        <a:bodyPr/>
        <a:lstStyle/>
        <a:p>
          <a:endParaRPr lang="en-US"/>
        </a:p>
      </dgm:t>
    </dgm:pt>
    <dgm:pt modelId="{188F6E0A-6464-48EB-A743-C67202FA6445}" type="sibTrans" cxnId="{085245E9-97EA-49B2-A181-2D3D313DF577}">
      <dgm:prSet/>
      <dgm:spPr/>
      <dgm:t>
        <a:bodyPr/>
        <a:lstStyle/>
        <a:p>
          <a:endParaRPr lang="en-US"/>
        </a:p>
      </dgm:t>
    </dgm:pt>
    <dgm:pt modelId="{D82834DC-03D8-4E05-A1E1-1FCF41C75AD9}">
      <dgm:prSet custT="1"/>
      <dgm:spPr/>
      <dgm:t>
        <a:bodyPr/>
        <a:lstStyle/>
        <a:p>
          <a:pPr>
            <a:lnSpc>
              <a:spcPct val="100000"/>
            </a:lnSpc>
            <a:defRPr b="1"/>
          </a:pPr>
          <a:r>
            <a:rPr lang="en-US" sz="3200" b="1">
              <a:solidFill>
                <a:schemeClr val="bg1"/>
              </a:solidFill>
            </a:rPr>
            <a:t>Model Development</a:t>
          </a:r>
          <a:endParaRPr lang="en-US" sz="3200">
            <a:solidFill>
              <a:schemeClr val="bg1"/>
            </a:solidFill>
          </a:endParaRPr>
        </a:p>
      </dgm:t>
    </dgm:pt>
    <dgm:pt modelId="{AFB149AC-06FC-4226-BCA1-0B1718C05B4B}" type="parTrans" cxnId="{B3AACE68-0454-4A39-97EA-3E565EED0069}">
      <dgm:prSet/>
      <dgm:spPr/>
      <dgm:t>
        <a:bodyPr/>
        <a:lstStyle/>
        <a:p>
          <a:endParaRPr lang="en-US"/>
        </a:p>
      </dgm:t>
    </dgm:pt>
    <dgm:pt modelId="{6B46FA78-E3EC-4746-B25B-30699753718A}" type="sibTrans" cxnId="{B3AACE68-0454-4A39-97EA-3E565EED0069}">
      <dgm:prSet/>
      <dgm:spPr/>
      <dgm:t>
        <a:bodyPr/>
        <a:lstStyle/>
        <a:p>
          <a:endParaRPr lang="en-US"/>
        </a:p>
      </dgm:t>
    </dgm:pt>
    <dgm:pt modelId="{4E9565B6-9668-4E78-AB97-612D7AAC5734}">
      <dgm:prSet custT="1"/>
      <dgm:spPr/>
      <dgm:t>
        <a:bodyPr/>
        <a:lstStyle/>
        <a:p>
          <a:pPr>
            <a:lnSpc>
              <a:spcPct val="100000"/>
            </a:lnSpc>
          </a:pPr>
          <a:r>
            <a:rPr lang="en-US" sz="1800">
              <a:solidFill>
                <a:schemeClr val="bg1"/>
              </a:solidFill>
            </a:rPr>
            <a:t>Create a GridSearchCV object with cv = 10 to find the best parameters.</a:t>
          </a:r>
        </a:p>
      </dgm:t>
    </dgm:pt>
    <dgm:pt modelId="{05D6CE66-D0C7-4B0C-A7D5-40628C7005B6}" type="parTrans" cxnId="{08CAF10D-9FB8-407A-9425-D6DA2B4F8586}">
      <dgm:prSet/>
      <dgm:spPr/>
      <dgm:t>
        <a:bodyPr/>
        <a:lstStyle/>
        <a:p>
          <a:endParaRPr lang="en-US"/>
        </a:p>
      </dgm:t>
    </dgm:pt>
    <dgm:pt modelId="{A8566C6B-228C-46BF-B5CE-CD194B7E0381}" type="sibTrans" cxnId="{08CAF10D-9FB8-407A-9425-D6DA2B4F8586}">
      <dgm:prSet/>
      <dgm:spPr/>
      <dgm:t>
        <a:bodyPr/>
        <a:lstStyle/>
        <a:p>
          <a:endParaRPr lang="en-US"/>
        </a:p>
      </dgm:t>
    </dgm:pt>
    <dgm:pt modelId="{A3FA9AA3-F768-44AD-B8AB-86CE0E26DE3E}">
      <dgm:prSet custT="1"/>
      <dgm:spPr/>
      <dgm:t>
        <a:bodyPr/>
        <a:lstStyle/>
        <a:p>
          <a:pPr>
            <a:lnSpc>
              <a:spcPct val="100000"/>
            </a:lnSpc>
          </a:pPr>
          <a:r>
            <a:rPr lang="en-US" sz="1800">
              <a:solidFill>
                <a:schemeClr val="bg1"/>
              </a:solidFill>
            </a:rPr>
            <a:t>Apply GridSearchCV on LogReg, SVM, Decision Tree, and KNN models.</a:t>
          </a:r>
        </a:p>
      </dgm:t>
    </dgm:pt>
    <dgm:pt modelId="{855C56EB-E5AE-4B5A-9ADA-C2B4FC7B3EE0}" type="parTrans" cxnId="{86ECC0E3-0722-4C12-B3B2-0E37E0B58C7F}">
      <dgm:prSet/>
      <dgm:spPr/>
      <dgm:t>
        <a:bodyPr/>
        <a:lstStyle/>
        <a:p>
          <a:endParaRPr lang="en-US"/>
        </a:p>
      </dgm:t>
    </dgm:pt>
    <dgm:pt modelId="{733143EF-4964-4AA4-BC39-BF0D53709ACF}" type="sibTrans" cxnId="{86ECC0E3-0722-4C12-B3B2-0E37E0B58C7F}">
      <dgm:prSet/>
      <dgm:spPr/>
      <dgm:t>
        <a:bodyPr/>
        <a:lstStyle/>
        <a:p>
          <a:endParaRPr lang="en-US"/>
        </a:p>
      </dgm:t>
    </dgm:pt>
    <dgm:pt modelId="{0A254AD7-6024-40C9-9827-B854066E5264}">
      <dgm:prSet custT="1"/>
      <dgm:spPr/>
      <dgm:t>
        <a:bodyPr/>
        <a:lstStyle/>
        <a:p>
          <a:pPr>
            <a:lnSpc>
              <a:spcPct val="100000"/>
            </a:lnSpc>
            <a:defRPr b="1"/>
          </a:pPr>
          <a:r>
            <a:rPr lang="en-US" sz="3200" b="1">
              <a:solidFill>
                <a:schemeClr val="bg1"/>
              </a:solidFill>
            </a:rPr>
            <a:t>Model Evaluation</a:t>
          </a:r>
          <a:endParaRPr lang="en-US" sz="3200">
            <a:solidFill>
              <a:schemeClr val="bg1"/>
            </a:solidFill>
          </a:endParaRPr>
        </a:p>
      </dgm:t>
    </dgm:pt>
    <dgm:pt modelId="{5F2AF582-C78D-4304-9C88-53B00416BCD9}" type="parTrans" cxnId="{47EC5591-7733-463F-AE17-BB022C2B4178}">
      <dgm:prSet/>
      <dgm:spPr/>
      <dgm:t>
        <a:bodyPr/>
        <a:lstStyle/>
        <a:p>
          <a:endParaRPr lang="en-US"/>
        </a:p>
      </dgm:t>
    </dgm:pt>
    <dgm:pt modelId="{8BD253F3-B987-4257-B4B3-7BAE6F863037}" type="sibTrans" cxnId="{47EC5591-7733-463F-AE17-BB022C2B4178}">
      <dgm:prSet/>
      <dgm:spPr/>
      <dgm:t>
        <a:bodyPr/>
        <a:lstStyle/>
        <a:p>
          <a:endParaRPr lang="en-US"/>
        </a:p>
      </dgm:t>
    </dgm:pt>
    <dgm:pt modelId="{36094B85-E062-4A92-BB40-A6FA40E96E09}">
      <dgm:prSet custT="1"/>
      <dgm:spPr/>
      <dgm:t>
        <a:bodyPr/>
        <a:lstStyle/>
        <a:p>
          <a:pPr>
            <a:lnSpc>
              <a:spcPct val="100000"/>
            </a:lnSpc>
          </a:pPr>
          <a:r>
            <a:rPr lang="en-US" sz="1800">
              <a:solidFill>
                <a:schemeClr val="bg1"/>
              </a:solidFill>
            </a:rPr>
            <a:t>Calculate test data accuracy using the .score() method for all models.</a:t>
          </a:r>
        </a:p>
      </dgm:t>
    </dgm:pt>
    <dgm:pt modelId="{520E1E6B-A6DC-4966-B97A-9093787A295F}" type="parTrans" cxnId="{88C93B20-4EAB-45F2-8FED-271D06120535}">
      <dgm:prSet/>
      <dgm:spPr/>
      <dgm:t>
        <a:bodyPr/>
        <a:lstStyle/>
        <a:p>
          <a:endParaRPr lang="en-US"/>
        </a:p>
      </dgm:t>
    </dgm:pt>
    <dgm:pt modelId="{E740BA3A-F43D-43BA-9446-5BCE6EACFC69}" type="sibTrans" cxnId="{88C93B20-4EAB-45F2-8FED-271D06120535}">
      <dgm:prSet/>
      <dgm:spPr/>
      <dgm:t>
        <a:bodyPr/>
        <a:lstStyle/>
        <a:p>
          <a:endParaRPr lang="en-US"/>
        </a:p>
      </dgm:t>
    </dgm:pt>
    <dgm:pt modelId="{AD6E4F0D-57D4-453E-A468-37F1F51BC64F}">
      <dgm:prSet custT="1"/>
      <dgm:spPr/>
      <dgm:t>
        <a:bodyPr/>
        <a:lstStyle/>
        <a:p>
          <a:pPr>
            <a:lnSpc>
              <a:spcPct val="100000"/>
            </a:lnSpc>
          </a:pPr>
          <a:r>
            <a:rPr lang="en-US" sz="1800">
              <a:solidFill>
                <a:schemeClr val="bg1"/>
              </a:solidFill>
            </a:rPr>
            <a:t>Examine confusion matrices for all models.</a:t>
          </a:r>
        </a:p>
      </dgm:t>
    </dgm:pt>
    <dgm:pt modelId="{A804501E-6683-49C6-A15F-A7433136B532}" type="parTrans" cxnId="{3EDA03AE-5977-4C3C-A425-1FD48DE30EB9}">
      <dgm:prSet/>
      <dgm:spPr/>
      <dgm:t>
        <a:bodyPr/>
        <a:lstStyle/>
        <a:p>
          <a:endParaRPr lang="en-US"/>
        </a:p>
      </dgm:t>
    </dgm:pt>
    <dgm:pt modelId="{673931A0-4454-437E-BDE9-CE6C30806672}" type="sibTrans" cxnId="{3EDA03AE-5977-4C3C-A425-1FD48DE30EB9}">
      <dgm:prSet/>
      <dgm:spPr/>
      <dgm:t>
        <a:bodyPr/>
        <a:lstStyle/>
        <a:p>
          <a:endParaRPr lang="en-US"/>
        </a:p>
      </dgm:t>
    </dgm:pt>
    <dgm:pt modelId="{FF279152-F5F1-4983-BE72-32697BDAE659}">
      <dgm:prSet custT="1"/>
      <dgm:spPr/>
      <dgm:t>
        <a:bodyPr/>
        <a:lstStyle/>
        <a:p>
          <a:pPr>
            <a:lnSpc>
              <a:spcPct val="100000"/>
            </a:lnSpc>
          </a:pPr>
          <a:r>
            <a:rPr lang="en-US" sz="1800" dirty="0">
              <a:solidFill>
                <a:schemeClr val="bg1"/>
              </a:solidFill>
            </a:rPr>
            <a:t>Identify the best-performing method using </a:t>
          </a:r>
          <a:r>
            <a:rPr lang="en-US" sz="1800" dirty="0" err="1">
              <a:solidFill>
                <a:schemeClr val="bg1"/>
              </a:solidFill>
            </a:rPr>
            <a:t>Jaccard_score</a:t>
          </a:r>
          <a:r>
            <a:rPr lang="en-US" sz="1800" dirty="0">
              <a:solidFill>
                <a:schemeClr val="bg1"/>
              </a:solidFill>
            </a:rPr>
            <a:t> and F1_score metrics.</a:t>
          </a:r>
        </a:p>
      </dgm:t>
    </dgm:pt>
    <dgm:pt modelId="{7717ACAD-4B5D-4A48-B430-8BB15FCE277E}" type="parTrans" cxnId="{99B1A731-A19A-4C3E-816F-FFBA347F0819}">
      <dgm:prSet/>
      <dgm:spPr/>
      <dgm:t>
        <a:bodyPr/>
        <a:lstStyle/>
        <a:p>
          <a:endParaRPr lang="en-US"/>
        </a:p>
      </dgm:t>
    </dgm:pt>
    <dgm:pt modelId="{6E804FD0-D328-4057-AF10-71058A431E42}" type="sibTrans" cxnId="{99B1A731-A19A-4C3E-816F-FFBA347F0819}">
      <dgm:prSet/>
      <dgm:spPr/>
      <dgm:t>
        <a:bodyPr/>
        <a:lstStyle/>
        <a:p>
          <a:endParaRPr lang="en-US"/>
        </a:p>
      </dgm:t>
    </dgm:pt>
    <dgm:pt modelId="{5F6B329C-69D4-4005-8DF3-30D35FE3A848}" type="pres">
      <dgm:prSet presAssocID="{7A726A3F-CCFD-45F8-8A55-DDEA12181623}" presName="root" presStyleCnt="0">
        <dgm:presLayoutVars>
          <dgm:dir/>
          <dgm:resizeHandles val="exact"/>
        </dgm:presLayoutVars>
      </dgm:prSet>
      <dgm:spPr/>
    </dgm:pt>
    <dgm:pt modelId="{5A55506D-367C-4732-ACAB-AB85B5BB3F9C}" type="pres">
      <dgm:prSet presAssocID="{D50875A2-3CE6-422A-B75B-2E891C7B3062}" presName="compNode" presStyleCnt="0"/>
      <dgm:spPr/>
    </dgm:pt>
    <dgm:pt modelId="{F7F10190-029D-4A65-BC1A-DD7E79C39A29}" type="pres">
      <dgm:prSet presAssocID="{D50875A2-3CE6-422A-B75B-2E891C7B306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155EC281-2730-4F80-AB01-00D62C4689B2}" type="pres">
      <dgm:prSet presAssocID="{D50875A2-3CE6-422A-B75B-2E891C7B3062}" presName="iconSpace" presStyleCnt="0"/>
      <dgm:spPr/>
    </dgm:pt>
    <dgm:pt modelId="{37943130-3716-4907-93BC-5AC2CF6EBDBD}" type="pres">
      <dgm:prSet presAssocID="{D50875A2-3CE6-422A-B75B-2E891C7B3062}" presName="parTx" presStyleLbl="revTx" presStyleIdx="0" presStyleCnt="6">
        <dgm:presLayoutVars>
          <dgm:chMax val="0"/>
          <dgm:chPref val="0"/>
        </dgm:presLayoutVars>
      </dgm:prSet>
      <dgm:spPr/>
    </dgm:pt>
    <dgm:pt modelId="{788761DA-1A3B-48FE-B5AD-43D4118A5054}" type="pres">
      <dgm:prSet presAssocID="{D50875A2-3CE6-422A-B75B-2E891C7B3062}" presName="txSpace" presStyleCnt="0"/>
      <dgm:spPr/>
    </dgm:pt>
    <dgm:pt modelId="{439BA410-80F7-408A-8457-E6AA9DC9B877}" type="pres">
      <dgm:prSet presAssocID="{D50875A2-3CE6-422A-B75B-2E891C7B3062}" presName="desTx" presStyleLbl="revTx" presStyleIdx="1" presStyleCnt="6">
        <dgm:presLayoutVars/>
      </dgm:prSet>
      <dgm:spPr/>
    </dgm:pt>
    <dgm:pt modelId="{81DA234C-9659-476C-9168-6646CE6AF0B8}" type="pres">
      <dgm:prSet presAssocID="{120660BA-17CC-4F05-A195-2752103D8481}" presName="sibTrans" presStyleCnt="0"/>
      <dgm:spPr/>
    </dgm:pt>
    <dgm:pt modelId="{CF11F033-B62C-4F2F-B028-983400A1FD43}" type="pres">
      <dgm:prSet presAssocID="{D82834DC-03D8-4E05-A1E1-1FCF41C75AD9}" presName="compNode" presStyleCnt="0"/>
      <dgm:spPr/>
    </dgm:pt>
    <dgm:pt modelId="{01814F0A-F2A5-45C3-8DBD-9BA8F28B5F4A}" type="pres">
      <dgm:prSet presAssocID="{D82834DC-03D8-4E05-A1E1-1FCF41C75A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tificial Intelligence with solid fill"/>
        </a:ext>
      </dgm:extLst>
    </dgm:pt>
    <dgm:pt modelId="{72C4BBF5-CACB-40BA-9E23-61E5826F13FA}" type="pres">
      <dgm:prSet presAssocID="{D82834DC-03D8-4E05-A1E1-1FCF41C75AD9}" presName="iconSpace" presStyleCnt="0"/>
      <dgm:spPr/>
    </dgm:pt>
    <dgm:pt modelId="{F0152E23-476B-4FF1-8C67-B3A1451224CB}" type="pres">
      <dgm:prSet presAssocID="{D82834DC-03D8-4E05-A1E1-1FCF41C75AD9}" presName="parTx" presStyleLbl="revTx" presStyleIdx="2" presStyleCnt="6">
        <dgm:presLayoutVars>
          <dgm:chMax val="0"/>
          <dgm:chPref val="0"/>
        </dgm:presLayoutVars>
      </dgm:prSet>
      <dgm:spPr/>
    </dgm:pt>
    <dgm:pt modelId="{BA7F9881-8318-4B0B-B0DB-09CFD8140805}" type="pres">
      <dgm:prSet presAssocID="{D82834DC-03D8-4E05-A1E1-1FCF41C75AD9}" presName="txSpace" presStyleCnt="0"/>
      <dgm:spPr/>
    </dgm:pt>
    <dgm:pt modelId="{017BAD06-6E25-49B5-B077-AD7B0FA64482}" type="pres">
      <dgm:prSet presAssocID="{D82834DC-03D8-4E05-A1E1-1FCF41C75AD9}" presName="desTx" presStyleLbl="revTx" presStyleIdx="3" presStyleCnt="6">
        <dgm:presLayoutVars/>
      </dgm:prSet>
      <dgm:spPr/>
    </dgm:pt>
    <dgm:pt modelId="{249F3934-DE1A-48BC-ADFB-AAC660C2F1C2}" type="pres">
      <dgm:prSet presAssocID="{6B46FA78-E3EC-4746-B25B-30699753718A}" presName="sibTrans" presStyleCnt="0"/>
      <dgm:spPr/>
    </dgm:pt>
    <dgm:pt modelId="{6C36C15E-654B-404B-A277-CCAE05082A80}" type="pres">
      <dgm:prSet presAssocID="{0A254AD7-6024-40C9-9827-B854066E5264}" presName="compNode" presStyleCnt="0"/>
      <dgm:spPr/>
    </dgm:pt>
    <dgm:pt modelId="{41B48F8D-60BD-46B8-907C-BEE17BD088ED}" type="pres">
      <dgm:prSet presAssocID="{0A254AD7-6024-40C9-9827-B854066E526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with solid fill"/>
        </a:ext>
      </dgm:extLst>
    </dgm:pt>
    <dgm:pt modelId="{B4F132D8-4EFB-45BE-B3E1-17694437DCE4}" type="pres">
      <dgm:prSet presAssocID="{0A254AD7-6024-40C9-9827-B854066E5264}" presName="iconSpace" presStyleCnt="0"/>
      <dgm:spPr/>
    </dgm:pt>
    <dgm:pt modelId="{72D9236D-00A5-40A5-92C8-BC59201CFCA3}" type="pres">
      <dgm:prSet presAssocID="{0A254AD7-6024-40C9-9827-B854066E5264}" presName="parTx" presStyleLbl="revTx" presStyleIdx="4" presStyleCnt="6">
        <dgm:presLayoutVars>
          <dgm:chMax val="0"/>
          <dgm:chPref val="0"/>
        </dgm:presLayoutVars>
      </dgm:prSet>
      <dgm:spPr/>
    </dgm:pt>
    <dgm:pt modelId="{998C1F16-ADA9-4C87-B84D-27B7DDB865A4}" type="pres">
      <dgm:prSet presAssocID="{0A254AD7-6024-40C9-9827-B854066E5264}" presName="txSpace" presStyleCnt="0"/>
      <dgm:spPr/>
    </dgm:pt>
    <dgm:pt modelId="{B2801B99-0278-4EF7-A76E-48BCEF013591}" type="pres">
      <dgm:prSet presAssocID="{0A254AD7-6024-40C9-9827-B854066E5264}" presName="desTx" presStyleLbl="revTx" presStyleIdx="5" presStyleCnt="6">
        <dgm:presLayoutVars/>
      </dgm:prSet>
      <dgm:spPr/>
    </dgm:pt>
  </dgm:ptLst>
  <dgm:cxnLst>
    <dgm:cxn modelId="{08CAF10D-9FB8-407A-9425-D6DA2B4F8586}" srcId="{D82834DC-03D8-4E05-A1E1-1FCF41C75AD9}" destId="{4E9565B6-9668-4E78-AB97-612D7AAC5734}" srcOrd="0" destOrd="0" parTransId="{05D6CE66-D0C7-4B0C-A7D5-40628C7005B6}" sibTransId="{A8566C6B-228C-46BF-B5CE-CD194B7E0381}"/>
    <dgm:cxn modelId="{E449D81E-5FCF-4E11-94EC-A1D6B90D7287}" type="presOf" srcId="{36094B85-E062-4A92-BB40-A6FA40E96E09}" destId="{B2801B99-0278-4EF7-A76E-48BCEF013591}" srcOrd="0" destOrd="0" presId="urn:microsoft.com/office/officeart/2018/2/layout/IconLabelDescriptionList"/>
    <dgm:cxn modelId="{88C93B20-4EAB-45F2-8FED-271D06120535}" srcId="{0A254AD7-6024-40C9-9827-B854066E5264}" destId="{36094B85-E062-4A92-BB40-A6FA40E96E09}" srcOrd="0" destOrd="0" parTransId="{520E1E6B-A6DC-4966-B97A-9093787A295F}" sibTransId="{E740BA3A-F43D-43BA-9446-5BCE6EACFC69}"/>
    <dgm:cxn modelId="{35236423-1B3D-49E2-A258-8F64C582400E}" type="presOf" srcId="{4E9565B6-9668-4E78-AB97-612D7AAC5734}" destId="{017BAD06-6E25-49B5-B077-AD7B0FA64482}" srcOrd="0" destOrd="0" presId="urn:microsoft.com/office/officeart/2018/2/layout/IconLabelDescriptionList"/>
    <dgm:cxn modelId="{4506942D-BFD4-47B7-8159-F2B0B6B386DA}" type="presOf" srcId="{A3FA9AA3-F768-44AD-B8AB-86CE0E26DE3E}" destId="{017BAD06-6E25-49B5-B077-AD7B0FA64482}" srcOrd="0" destOrd="1" presId="urn:microsoft.com/office/officeart/2018/2/layout/IconLabelDescriptionList"/>
    <dgm:cxn modelId="{618C4E2F-5245-4E78-A590-0785CAE6DC7A}" type="presOf" srcId="{A759209C-5AC9-4E29-829A-DC44EACB7D3F}" destId="{439BA410-80F7-408A-8457-E6AA9DC9B877}" srcOrd="0" destOrd="1" presId="urn:microsoft.com/office/officeart/2018/2/layout/IconLabelDescriptionList"/>
    <dgm:cxn modelId="{02FF7A30-63D4-4D64-88A0-1C5F41F2BFA3}" srcId="{D50875A2-3CE6-422A-B75B-2E891C7B3062}" destId="{A9B689C8-1E7E-49C9-8970-D4644AA77E24}" srcOrd="0" destOrd="0" parTransId="{81E6021C-F985-4A20-BB6E-8884745345F3}" sibTransId="{EC6FFB00-A8B2-4047-B43B-1343358CCA0F}"/>
    <dgm:cxn modelId="{99B1A731-A19A-4C3E-816F-FFBA347F0819}" srcId="{0A254AD7-6024-40C9-9827-B854066E5264}" destId="{FF279152-F5F1-4983-BE72-32697BDAE659}" srcOrd="2" destOrd="0" parTransId="{7717ACAD-4B5D-4A48-B430-8BB15FCE277E}" sibTransId="{6E804FD0-D328-4057-AF10-71058A431E42}"/>
    <dgm:cxn modelId="{31700436-48DC-49DA-9B79-EB6C1FFA93DC}" srcId="{D50875A2-3CE6-422A-B75B-2E891C7B3062}" destId="{A759209C-5AC9-4E29-829A-DC44EACB7D3F}" srcOrd="1" destOrd="0" parTransId="{D1235955-710C-4A07-ADEC-BB50D3E5E522}" sibTransId="{8C1321F6-30DB-4EBF-AFD5-4CBAB94BFCBB}"/>
    <dgm:cxn modelId="{81ABA540-D14D-498D-B907-C4D5E3429086}" type="presOf" srcId="{D82834DC-03D8-4E05-A1E1-1FCF41C75AD9}" destId="{F0152E23-476B-4FF1-8C67-B3A1451224CB}" srcOrd="0" destOrd="0" presId="urn:microsoft.com/office/officeart/2018/2/layout/IconLabelDescriptionList"/>
    <dgm:cxn modelId="{AC805660-7201-4C9A-AEF0-5CA8AD1E6E88}" srcId="{7A726A3F-CCFD-45F8-8A55-DDEA12181623}" destId="{D50875A2-3CE6-422A-B75B-2E891C7B3062}" srcOrd="0" destOrd="0" parTransId="{8504024B-406D-46CE-AF2D-4185D284408A}" sibTransId="{120660BA-17CC-4F05-A195-2752103D8481}"/>
    <dgm:cxn modelId="{B3AACE68-0454-4A39-97EA-3E565EED0069}" srcId="{7A726A3F-CCFD-45F8-8A55-DDEA12181623}" destId="{D82834DC-03D8-4E05-A1E1-1FCF41C75AD9}" srcOrd="1" destOrd="0" parTransId="{AFB149AC-06FC-4226-BCA1-0B1718C05B4B}" sibTransId="{6B46FA78-E3EC-4746-B25B-30699753718A}"/>
    <dgm:cxn modelId="{4903416D-C49D-43EC-9B86-1D6E7148CF6F}" type="presOf" srcId="{A9B689C8-1E7E-49C9-8970-D4644AA77E24}" destId="{439BA410-80F7-408A-8457-E6AA9DC9B877}" srcOrd="0" destOrd="0" presId="urn:microsoft.com/office/officeart/2018/2/layout/IconLabelDescriptionList"/>
    <dgm:cxn modelId="{045F974D-F913-4EA4-8EB3-903C3754611C}" type="presOf" srcId="{51F74635-2974-4312-8C92-E5FEAE6AE57F}" destId="{439BA410-80F7-408A-8457-E6AA9DC9B877}" srcOrd="0" destOrd="2" presId="urn:microsoft.com/office/officeart/2018/2/layout/IconLabelDescriptionList"/>
    <dgm:cxn modelId="{BC2EC584-C045-4C82-8087-8D13E1517E64}" type="presOf" srcId="{FF279152-F5F1-4983-BE72-32697BDAE659}" destId="{B2801B99-0278-4EF7-A76E-48BCEF013591}" srcOrd="0" destOrd="2" presId="urn:microsoft.com/office/officeart/2018/2/layout/IconLabelDescriptionList"/>
    <dgm:cxn modelId="{47EC5591-7733-463F-AE17-BB022C2B4178}" srcId="{7A726A3F-CCFD-45F8-8A55-DDEA12181623}" destId="{0A254AD7-6024-40C9-9827-B854066E5264}" srcOrd="2" destOrd="0" parTransId="{5F2AF582-C78D-4304-9C88-53B00416BCD9}" sibTransId="{8BD253F3-B987-4257-B4B3-7BAE6F863037}"/>
    <dgm:cxn modelId="{CFF7199C-70E8-4497-AAA1-3ADA53D34855}" type="presOf" srcId="{7A726A3F-CCFD-45F8-8A55-DDEA12181623}" destId="{5F6B329C-69D4-4005-8DF3-30D35FE3A848}" srcOrd="0" destOrd="0" presId="urn:microsoft.com/office/officeart/2018/2/layout/IconLabelDescriptionList"/>
    <dgm:cxn modelId="{3EDA03AE-5977-4C3C-A425-1FD48DE30EB9}" srcId="{0A254AD7-6024-40C9-9827-B854066E5264}" destId="{AD6E4F0D-57D4-453E-A468-37F1F51BC64F}" srcOrd="1" destOrd="0" parTransId="{A804501E-6683-49C6-A15F-A7433136B532}" sibTransId="{673931A0-4454-437E-BDE9-CE6C30806672}"/>
    <dgm:cxn modelId="{42D4E0B0-8129-4A98-A13C-B5C5C0D86F33}" type="presOf" srcId="{AD6E4F0D-57D4-453E-A468-37F1F51BC64F}" destId="{B2801B99-0278-4EF7-A76E-48BCEF013591}" srcOrd="0" destOrd="1" presId="urn:microsoft.com/office/officeart/2018/2/layout/IconLabelDescriptionList"/>
    <dgm:cxn modelId="{363E0DB2-EB3F-44F7-8B13-3B297D2DF9D1}" type="presOf" srcId="{D50875A2-3CE6-422A-B75B-2E891C7B3062}" destId="{37943130-3716-4907-93BC-5AC2CF6EBDBD}" srcOrd="0" destOrd="0" presId="urn:microsoft.com/office/officeart/2018/2/layout/IconLabelDescriptionList"/>
    <dgm:cxn modelId="{86ECC0E3-0722-4C12-B3B2-0E37E0B58C7F}" srcId="{D82834DC-03D8-4E05-A1E1-1FCF41C75AD9}" destId="{A3FA9AA3-F768-44AD-B8AB-86CE0E26DE3E}" srcOrd="1" destOrd="0" parTransId="{855C56EB-E5AE-4B5A-9ADA-C2B4FC7B3EE0}" sibTransId="{733143EF-4964-4AA4-BC39-BF0D53709ACF}"/>
    <dgm:cxn modelId="{3B866EE4-366D-4DD4-B32F-4E25FEE87E3D}" type="presOf" srcId="{0A254AD7-6024-40C9-9827-B854066E5264}" destId="{72D9236D-00A5-40A5-92C8-BC59201CFCA3}" srcOrd="0" destOrd="0" presId="urn:microsoft.com/office/officeart/2018/2/layout/IconLabelDescriptionList"/>
    <dgm:cxn modelId="{085245E9-97EA-49B2-A181-2D3D313DF577}" srcId="{D50875A2-3CE6-422A-B75B-2E891C7B3062}" destId="{51F74635-2974-4312-8C92-E5FEAE6AE57F}" srcOrd="2" destOrd="0" parTransId="{9056AB5D-BB31-43EF-AA3F-BF23EF538759}" sibTransId="{188F6E0A-6464-48EB-A743-C67202FA6445}"/>
    <dgm:cxn modelId="{A9F87CF7-A3EA-445A-93BD-775FDA4BCCDA}" type="presParOf" srcId="{5F6B329C-69D4-4005-8DF3-30D35FE3A848}" destId="{5A55506D-367C-4732-ACAB-AB85B5BB3F9C}" srcOrd="0" destOrd="0" presId="urn:microsoft.com/office/officeart/2018/2/layout/IconLabelDescriptionList"/>
    <dgm:cxn modelId="{1D8F950F-6B62-49C0-B5E5-EFD0452E1F20}" type="presParOf" srcId="{5A55506D-367C-4732-ACAB-AB85B5BB3F9C}" destId="{F7F10190-029D-4A65-BC1A-DD7E79C39A29}" srcOrd="0" destOrd="0" presId="urn:microsoft.com/office/officeart/2018/2/layout/IconLabelDescriptionList"/>
    <dgm:cxn modelId="{EBBF1855-DABE-4EE6-94EF-01F1D3AA9585}" type="presParOf" srcId="{5A55506D-367C-4732-ACAB-AB85B5BB3F9C}" destId="{155EC281-2730-4F80-AB01-00D62C4689B2}" srcOrd="1" destOrd="0" presId="urn:microsoft.com/office/officeart/2018/2/layout/IconLabelDescriptionList"/>
    <dgm:cxn modelId="{3991D91E-6106-47D8-B076-51882B454335}" type="presParOf" srcId="{5A55506D-367C-4732-ACAB-AB85B5BB3F9C}" destId="{37943130-3716-4907-93BC-5AC2CF6EBDBD}" srcOrd="2" destOrd="0" presId="urn:microsoft.com/office/officeart/2018/2/layout/IconLabelDescriptionList"/>
    <dgm:cxn modelId="{1AAD21DB-B179-4528-98E3-E7ED96D89984}" type="presParOf" srcId="{5A55506D-367C-4732-ACAB-AB85B5BB3F9C}" destId="{788761DA-1A3B-48FE-B5AD-43D4118A5054}" srcOrd="3" destOrd="0" presId="urn:microsoft.com/office/officeart/2018/2/layout/IconLabelDescriptionList"/>
    <dgm:cxn modelId="{777A566B-394F-43D1-8DC9-6132BB9858F0}" type="presParOf" srcId="{5A55506D-367C-4732-ACAB-AB85B5BB3F9C}" destId="{439BA410-80F7-408A-8457-E6AA9DC9B877}" srcOrd="4" destOrd="0" presId="urn:microsoft.com/office/officeart/2018/2/layout/IconLabelDescriptionList"/>
    <dgm:cxn modelId="{69400753-0DA0-4EC6-BF9F-5E7C36A9EA3D}" type="presParOf" srcId="{5F6B329C-69D4-4005-8DF3-30D35FE3A848}" destId="{81DA234C-9659-476C-9168-6646CE6AF0B8}" srcOrd="1" destOrd="0" presId="urn:microsoft.com/office/officeart/2018/2/layout/IconLabelDescriptionList"/>
    <dgm:cxn modelId="{378D2568-34A5-43F7-BE11-4315549F19A8}" type="presParOf" srcId="{5F6B329C-69D4-4005-8DF3-30D35FE3A848}" destId="{CF11F033-B62C-4F2F-B028-983400A1FD43}" srcOrd="2" destOrd="0" presId="urn:microsoft.com/office/officeart/2018/2/layout/IconLabelDescriptionList"/>
    <dgm:cxn modelId="{06A15060-452F-46FA-8491-B9000789F312}" type="presParOf" srcId="{CF11F033-B62C-4F2F-B028-983400A1FD43}" destId="{01814F0A-F2A5-45C3-8DBD-9BA8F28B5F4A}" srcOrd="0" destOrd="0" presId="urn:microsoft.com/office/officeart/2018/2/layout/IconLabelDescriptionList"/>
    <dgm:cxn modelId="{6EC0B822-191D-4B1B-B409-3E116B199800}" type="presParOf" srcId="{CF11F033-B62C-4F2F-B028-983400A1FD43}" destId="{72C4BBF5-CACB-40BA-9E23-61E5826F13FA}" srcOrd="1" destOrd="0" presId="urn:microsoft.com/office/officeart/2018/2/layout/IconLabelDescriptionList"/>
    <dgm:cxn modelId="{F4A99046-8A60-460E-BE36-E8EF24506C85}" type="presParOf" srcId="{CF11F033-B62C-4F2F-B028-983400A1FD43}" destId="{F0152E23-476B-4FF1-8C67-B3A1451224CB}" srcOrd="2" destOrd="0" presId="urn:microsoft.com/office/officeart/2018/2/layout/IconLabelDescriptionList"/>
    <dgm:cxn modelId="{489068B2-4EEF-4CA7-89FD-32E948C02694}" type="presParOf" srcId="{CF11F033-B62C-4F2F-B028-983400A1FD43}" destId="{BA7F9881-8318-4B0B-B0DB-09CFD8140805}" srcOrd="3" destOrd="0" presId="urn:microsoft.com/office/officeart/2018/2/layout/IconLabelDescriptionList"/>
    <dgm:cxn modelId="{BE630701-0D4F-49CE-9113-9813BB689A4D}" type="presParOf" srcId="{CF11F033-B62C-4F2F-B028-983400A1FD43}" destId="{017BAD06-6E25-49B5-B077-AD7B0FA64482}" srcOrd="4" destOrd="0" presId="urn:microsoft.com/office/officeart/2018/2/layout/IconLabelDescriptionList"/>
    <dgm:cxn modelId="{2EE386FE-F1F0-4356-B67C-D89E2EEE9167}" type="presParOf" srcId="{5F6B329C-69D4-4005-8DF3-30D35FE3A848}" destId="{249F3934-DE1A-48BC-ADFB-AAC660C2F1C2}" srcOrd="3" destOrd="0" presId="urn:microsoft.com/office/officeart/2018/2/layout/IconLabelDescriptionList"/>
    <dgm:cxn modelId="{1233C659-18F6-4160-959D-8C3183BBEC1E}" type="presParOf" srcId="{5F6B329C-69D4-4005-8DF3-30D35FE3A848}" destId="{6C36C15E-654B-404B-A277-CCAE05082A80}" srcOrd="4" destOrd="0" presId="urn:microsoft.com/office/officeart/2018/2/layout/IconLabelDescriptionList"/>
    <dgm:cxn modelId="{62CAE7F7-8D49-43AD-9861-10319235D584}" type="presParOf" srcId="{6C36C15E-654B-404B-A277-CCAE05082A80}" destId="{41B48F8D-60BD-46B8-907C-BEE17BD088ED}" srcOrd="0" destOrd="0" presId="urn:microsoft.com/office/officeart/2018/2/layout/IconLabelDescriptionList"/>
    <dgm:cxn modelId="{D9E8A3E1-CFC7-4468-803C-3E7AECC17AC3}" type="presParOf" srcId="{6C36C15E-654B-404B-A277-CCAE05082A80}" destId="{B4F132D8-4EFB-45BE-B3E1-17694437DCE4}" srcOrd="1" destOrd="0" presId="urn:microsoft.com/office/officeart/2018/2/layout/IconLabelDescriptionList"/>
    <dgm:cxn modelId="{71BE0815-4CA7-4689-BF27-B9DDCCEBA3C6}" type="presParOf" srcId="{6C36C15E-654B-404B-A277-CCAE05082A80}" destId="{72D9236D-00A5-40A5-92C8-BC59201CFCA3}" srcOrd="2" destOrd="0" presId="urn:microsoft.com/office/officeart/2018/2/layout/IconLabelDescriptionList"/>
    <dgm:cxn modelId="{0B2277CB-0E05-4A2D-B081-0290B5E98E15}" type="presParOf" srcId="{6C36C15E-654B-404B-A277-CCAE05082A80}" destId="{998C1F16-ADA9-4C87-B84D-27B7DDB865A4}" srcOrd="3" destOrd="0" presId="urn:microsoft.com/office/officeart/2018/2/layout/IconLabelDescriptionList"/>
    <dgm:cxn modelId="{C15057A1-C08B-4408-8593-828CA953178F}" type="presParOf" srcId="{6C36C15E-654B-404B-A277-CCAE05082A80}" destId="{B2801B99-0278-4EF7-A76E-48BCEF01359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D4909-5BA5-40F8-925F-9BB5E2A4AEA6}">
      <dsp:nvSpPr>
        <dsp:cNvPr id="0" name=""/>
        <dsp:cNvSpPr/>
      </dsp:nvSpPr>
      <dsp:spPr>
        <a:xfrm>
          <a:off x="3557" y="392739"/>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5B898-FA37-4B00-B379-58FCEC6FBFBB}">
      <dsp:nvSpPr>
        <dsp:cNvPr id="0" name=""/>
        <dsp:cNvSpPr/>
      </dsp:nvSpPr>
      <dsp:spPr>
        <a:xfrm>
          <a:off x="3557" y="1191329"/>
          <a:ext cx="1843593" cy="622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t>Data Collection</a:t>
          </a:r>
          <a:r>
            <a:rPr lang="en-US" sz="2000" kern="1200"/>
            <a:t>:</a:t>
          </a:r>
        </a:p>
      </dsp:txBody>
      <dsp:txXfrm>
        <a:off x="3557" y="1191329"/>
        <a:ext cx="1843593" cy="622212"/>
      </dsp:txXfrm>
    </dsp:sp>
    <dsp:sp modelId="{50C6D98A-4941-44FD-B4A5-FD4D300E781E}">
      <dsp:nvSpPr>
        <dsp:cNvPr id="0" name=""/>
        <dsp:cNvSpPr/>
      </dsp:nvSpPr>
      <dsp:spPr>
        <a:xfrm>
          <a:off x="3557" y="1884859"/>
          <a:ext cx="1843593" cy="207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Utilized the SpaceX REST API</a:t>
          </a:r>
        </a:p>
        <a:p>
          <a:pPr marL="0" lvl="0" indent="0" algn="l" defTabSz="711200">
            <a:lnSpc>
              <a:spcPct val="100000"/>
            </a:lnSpc>
            <a:spcBef>
              <a:spcPct val="0"/>
            </a:spcBef>
            <a:spcAft>
              <a:spcPct val="35000"/>
            </a:spcAft>
            <a:buNone/>
          </a:pPr>
          <a:r>
            <a:rPr lang="en-US" sz="1600" kern="1200"/>
            <a:t>Web scraping from Wikipedia</a:t>
          </a:r>
        </a:p>
      </dsp:txBody>
      <dsp:txXfrm>
        <a:off x="3557" y="1884859"/>
        <a:ext cx="1843593" cy="2073739"/>
      </dsp:txXfrm>
    </dsp:sp>
    <dsp:sp modelId="{21BE757E-B7DC-438F-8E29-91C0D15024C3}">
      <dsp:nvSpPr>
        <dsp:cNvPr id="0" name=""/>
        <dsp:cNvSpPr/>
      </dsp:nvSpPr>
      <dsp:spPr>
        <a:xfrm>
          <a:off x="2169780" y="392739"/>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C14EF3-C2C2-41D5-8E68-FEEDF929A39C}">
      <dsp:nvSpPr>
        <dsp:cNvPr id="0" name=""/>
        <dsp:cNvSpPr/>
      </dsp:nvSpPr>
      <dsp:spPr>
        <a:xfrm>
          <a:off x="2169780" y="1191329"/>
          <a:ext cx="1843593" cy="622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t>Data Wrangling</a:t>
          </a:r>
          <a:r>
            <a:rPr lang="en-US" sz="2000" kern="1200"/>
            <a:t>:</a:t>
          </a:r>
        </a:p>
      </dsp:txBody>
      <dsp:txXfrm>
        <a:off x="2169780" y="1191329"/>
        <a:ext cx="1843593" cy="622212"/>
      </dsp:txXfrm>
    </dsp:sp>
    <dsp:sp modelId="{691DC2D7-1CDE-4D51-874C-ABCE1F930A1C}">
      <dsp:nvSpPr>
        <dsp:cNvPr id="0" name=""/>
        <dsp:cNvSpPr/>
      </dsp:nvSpPr>
      <dsp:spPr>
        <a:xfrm>
          <a:off x="2169780" y="1884859"/>
          <a:ext cx="1843593" cy="207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Filtered the data</a:t>
          </a:r>
        </a:p>
        <a:p>
          <a:pPr marL="0" lvl="0" indent="0" algn="l" defTabSz="711200">
            <a:lnSpc>
              <a:spcPct val="100000"/>
            </a:lnSpc>
            <a:spcBef>
              <a:spcPct val="0"/>
            </a:spcBef>
            <a:spcAft>
              <a:spcPct val="35000"/>
            </a:spcAft>
            <a:buNone/>
          </a:pPr>
          <a:r>
            <a:rPr lang="en-US" sz="1600" kern="1200"/>
            <a:t>Handled missing values</a:t>
          </a:r>
        </a:p>
        <a:p>
          <a:pPr marL="0" lvl="0" indent="0" algn="l" defTabSz="711200">
            <a:lnSpc>
              <a:spcPct val="100000"/>
            </a:lnSpc>
            <a:spcBef>
              <a:spcPct val="0"/>
            </a:spcBef>
            <a:spcAft>
              <a:spcPct val="35000"/>
            </a:spcAft>
            <a:buNone/>
          </a:pPr>
          <a:r>
            <a:rPr lang="en-US" sz="1600" kern="1200" dirty="0"/>
            <a:t>Applied One Hot Encoding for binary classification preparation</a:t>
          </a:r>
        </a:p>
      </dsp:txBody>
      <dsp:txXfrm>
        <a:off x="2169780" y="1884859"/>
        <a:ext cx="1843593" cy="2073739"/>
      </dsp:txXfrm>
    </dsp:sp>
    <dsp:sp modelId="{12302C68-92E2-4147-82E4-B268CAB3AC2B}">
      <dsp:nvSpPr>
        <dsp:cNvPr id="0" name=""/>
        <dsp:cNvSpPr/>
      </dsp:nvSpPr>
      <dsp:spPr>
        <a:xfrm>
          <a:off x="4336003" y="392739"/>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B92B7-1291-42CC-A343-7FF2F0CE5334}">
      <dsp:nvSpPr>
        <dsp:cNvPr id="0" name=""/>
        <dsp:cNvSpPr/>
      </dsp:nvSpPr>
      <dsp:spPr>
        <a:xfrm>
          <a:off x="4336003" y="1191329"/>
          <a:ext cx="1843593" cy="622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t>Exploratory Data Analysis (EDA)</a:t>
          </a:r>
          <a:r>
            <a:rPr lang="en-US" sz="2000" kern="1200"/>
            <a:t>:</a:t>
          </a:r>
        </a:p>
      </dsp:txBody>
      <dsp:txXfrm>
        <a:off x="4336003" y="1191329"/>
        <a:ext cx="1843593" cy="622212"/>
      </dsp:txXfrm>
    </dsp:sp>
    <dsp:sp modelId="{981C5BA9-5720-4453-A277-F068D64F3A55}">
      <dsp:nvSpPr>
        <dsp:cNvPr id="0" name=""/>
        <dsp:cNvSpPr/>
      </dsp:nvSpPr>
      <dsp:spPr>
        <a:xfrm>
          <a:off x="4336003" y="1884859"/>
          <a:ext cx="1843593" cy="207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Conducted EDA using visualizations and SQL queries</a:t>
          </a:r>
        </a:p>
      </dsp:txBody>
      <dsp:txXfrm>
        <a:off x="4336003" y="1884859"/>
        <a:ext cx="1843593" cy="2073739"/>
      </dsp:txXfrm>
    </dsp:sp>
    <dsp:sp modelId="{7D5B51D0-7296-41D9-8A30-B621537E107C}">
      <dsp:nvSpPr>
        <dsp:cNvPr id="0" name=""/>
        <dsp:cNvSpPr/>
      </dsp:nvSpPr>
      <dsp:spPr>
        <a:xfrm>
          <a:off x="6502225" y="392739"/>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784A3C-EBF2-4985-AC62-52880E01863D}">
      <dsp:nvSpPr>
        <dsp:cNvPr id="0" name=""/>
        <dsp:cNvSpPr/>
      </dsp:nvSpPr>
      <dsp:spPr>
        <a:xfrm>
          <a:off x="6502225" y="1191329"/>
          <a:ext cx="1843593" cy="622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t>Interactive Visual Analytics</a:t>
          </a:r>
          <a:r>
            <a:rPr lang="en-US" sz="2000" kern="1200"/>
            <a:t>:</a:t>
          </a:r>
        </a:p>
      </dsp:txBody>
      <dsp:txXfrm>
        <a:off x="6502225" y="1191329"/>
        <a:ext cx="1843593" cy="622212"/>
      </dsp:txXfrm>
    </dsp:sp>
    <dsp:sp modelId="{D782600F-6A4E-43A9-9EA7-C3785B43A2CA}">
      <dsp:nvSpPr>
        <dsp:cNvPr id="0" name=""/>
        <dsp:cNvSpPr/>
      </dsp:nvSpPr>
      <dsp:spPr>
        <a:xfrm>
          <a:off x="6502225" y="1884859"/>
          <a:ext cx="1843593" cy="207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Created interactive visualizations using Folium and Plotly Dash</a:t>
          </a:r>
        </a:p>
      </dsp:txBody>
      <dsp:txXfrm>
        <a:off x="6502225" y="1884859"/>
        <a:ext cx="1843593" cy="2073739"/>
      </dsp:txXfrm>
    </dsp:sp>
    <dsp:sp modelId="{51BA9500-9ED0-4736-BF02-2D8D5C50796B}">
      <dsp:nvSpPr>
        <dsp:cNvPr id="0" name=""/>
        <dsp:cNvSpPr/>
      </dsp:nvSpPr>
      <dsp:spPr>
        <a:xfrm>
          <a:off x="8668448" y="392739"/>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D13237-B3A7-4839-9434-5F63BC370ADA}">
      <dsp:nvSpPr>
        <dsp:cNvPr id="0" name=""/>
        <dsp:cNvSpPr/>
      </dsp:nvSpPr>
      <dsp:spPr>
        <a:xfrm>
          <a:off x="8668448" y="1191329"/>
          <a:ext cx="1843593" cy="622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t>Predictive Analysis</a:t>
          </a:r>
          <a:r>
            <a:rPr lang="en-US" sz="2000" kern="1200"/>
            <a:t>:</a:t>
          </a:r>
        </a:p>
      </dsp:txBody>
      <dsp:txXfrm>
        <a:off x="8668448" y="1191329"/>
        <a:ext cx="1843593" cy="622212"/>
      </dsp:txXfrm>
    </dsp:sp>
    <dsp:sp modelId="{C5B2B973-0A6F-425B-B6E9-B7EFCA6BCCC3}">
      <dsp:nvSpPr>
        <dsp:cNvPr id="0" name=""/>
        <dsp:cNvSpPr/>
      </dsp:nvSpPr>
      <dsp:spPr>
        <a:xfrm>
          <a:off x="8668448" y="1884859"/>
          <a:ext cx="1843593" cy="2073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Built, tuned, and evaluated classification models for optimal results</a:t>
          </a:r>
        </a:p>
        <a:p>
          <a:pPr marL="0" lvl="0" indent="0" algn="l" defTabSz="711200">
            <a:lnSpc>
              <a:spcPct val="100000"/>
            </a:lnSpc>
            <a:spcBef>
              <a:spcPct val="0"/>
            </a:spcBef>
            <a:spcAft>
              <a:spcPct val="35000"/>
            </a:spcAft>
            <a:buNone/>
          </a:pPr>
          <a:r>
            <a:rPr lang="en-US" sz="1600" kern="1200"/>
            <a:t>Employed GridSearchCV to identify the best-fitting model</a:t>
          </a:r>
        </a:p>
      </dsp:txBody>
      <dsp:txXfrm>
        <a:off x="8668448" y="1884859"/>
        <a:ext cx="1843593" cy="2073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F3B3-A96D-D34A-AD97-A6129AAB5D99}">
      <dsp:nvSpPr>
        <dsp:cNvPr id="0" name=""/>
        <dsp:cNvSpPr/>
      </dsp:nvSpPr>
      <dsp:spPr>
        <a:xfrm>
          <a:off x="309" y="72853"/>
          <a:ext cx="1206464" cy="723878"/>
        </a:xfrm>
        <a:prstGeom prst="rect">
          <a:avLst/>
        </a:prstGeom>
        <a:solidFill>
          <a:srgbClr val="00206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True ASDS</a:t>
          </a:r>
        </a:p>
      </dsp:txBody>
      <dsp:txXfrm>
        <a:off x="309" y="72853"/>
        <a:ext cx="1206464" cy="723878"/>
      </dsp:txXfrm>
    </dsp:sp>
    <dsp:sp modelId="{F0423D45-8ABA-B748-80EB-5CE46BDB6B9B}">
      <dsp:nvSpPr>
        <dsp:cNvPr id="0" name=""/>
        <dsp:cNvSpPr/>
      </dsp:nvSpPr>
      <dsp:spPr>
        <a:xfrm>
          <a:off x="1327420" y="72853"/>
          <a:ext cx="1206464" cy="723878"/>
        </a:xfrm>
        <a:prstGeom prst="rect">
          <a:avLst/>
        </a:prstGeom>
        <a:solidFill>
          <a:srgbClr val="FF0000"/>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None None</a:t>
          </a:r>
        </a:p>
      </dsp:txBody>
      <dsp:txXfrm>
        <a:off x="1327420" y="72853"/>
        <a:ext cx="1206464" cy="723878"/>
      </dsp:txXfrm>
    </dsp:sp>
    <dsp:sp modelId="{6F8C909F-5CB9-8D46-AFEB-8443A9A125F3}">
      <dsp:nvSpPr>
        <dsp:cNvPr id="0" name=""/>
        <dsp:cNvSpPr/>
      </dsp:nvSpPr>
      <dsp:spPr>
        <a:xfrm>
          <a:off x="309" y="917378"/>
          <a:ext cx="1206464" cy="723878"/>
        </a:xfrm>
        <a:prstGeom prst="rect">
          <a:avLst/>
        </a:prstGeom>
        <a:solidFill>
          <a:srgbClr val="00206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True RTLS</a:t>
          </a:r>
        </a:p>
      </dsp:txBody>
      <dsp:txXfrm>
        <a:off x="309" y="917378"/>
        <a:ext cx="1206464" cy="723878"/>
      </dsp:txXfrm>
    </dsp:sp>
    <dsp:sp modelId="{CD52C206-6A2F-8E48-B013-2EA881454D4D}">
      <dsp:nvSpPr>
        <dsp:cNvPr id="0" name=""/>
        <dsp:cNvSpPr/>
      </dsp:nvSpPr>
      <dsp:spPr>
        <a:xfrm>
          <a:off x="1327420" y="917378"/>
          <a:ext cx="1206464" cy="723878"/>
        </a:xfrm>
        <a:prstGeom prst="rect">
          <a:avLst/>
        </a:prstGeom>
        <a:solidFill>
          <a:srgbClr val="FF0000"/>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False ASDS</a:t>
          </a:r>
        </a:p>
      </dsp:txBody>
      <dsp:txXfrm>
        <a:off x="1327420" y="917378"/>
        <a:ext cx="1206464" cy="723878"/>
      </dsp:txXfrm>
    </dsp:sp>
    <dsp:sp modelId="{6F6211B7-0D7B-734F-BE27-85BF6F62C3CE}">
      <dsp:nvSpPr>
        <dsp:cNvPr id="0" name=""/>
        <dsp:cNvSpPr/>
      </dsp:nvSpPr>
      <dsp:spPr>
        <a:xfrm>
          <a:off x="309" y="1761903"/>
          <a:ext cx="1206464" cy="723878"/>
        </a:xfrm>
        <a:prstGeom prst="rect">
          <a:avLst/>
        </a:prstGeom>
        <a:solidFill>
          <a:srgbClr val="00206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True Ocean</a:t>
          </a:r>
        </a:p>
      </dsp:txBody>
      <dsp:txXfrm>
        <a:off x="309" y="1761903"/>
        <a:ext cx="1206464" cy="723878"/>
      </dsp:txXfrm>
    </dsp:sp>
    <dsp:sp modelId="{FD80E276-CAB2-2E48-88F2-B3705B7DD7E1}">
      <dsp:nvSpPr>
        <dsp:cNvPr id="0" name=""/>
        <dsp:cNvSpPr/>
      </dsp:nvSpPr>
      <dsp:spPr>
        <a:xfrm>
          <a:off x="1327420" y="1761903"/>
          <a:ext cx="1206464" cy="723878"/>
        </a:xfrm>
        <a:prstGeom prst="rect">
          <a:avLst/>
        </a:prstGeom>
        <a:solidFill>
          <a:srgbClr val="FF0000"/>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False Ocean</a:t>
          </a:r>
        </a:p>
      </dsp:txBody>
      <dsp:txXfrm>
        <a:off x="1327420" y="1761903"/>
        <a:ext cx="1206464" cy="723878"/>
      </dsp:txXfrm>
    </dsp:sp>
    <dsp:sp modelId="{49CA5AF2-9CA4-A84C-90D1-C8847D6FE99D}">
      <dsp:nvSpPr>
        <dsp:cNvPr id="0" name=""/>
        <dsp:cNvSpPr/>
      </dsp:nvSpPr>
      <dsp:spPr>
        <a:xfrm>
          <a:off x="309" y="2606428"/>
          <a:ext cx="1206464" cy="723878"/>
        </a:xfrm>
        <a:prstGeom prst="rect">
          <a:avLst/>
        </a:prstGeom>
        <a:solidFill>
          <a:srgbClr val="FF0000"/>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None ASDS</a:t>
          </a:r>
        </a:p>
      </dsp:txBody>
      <dsp:txXfrm>
        <a:off x="309" y="2606428"/>
        <a:ext cx="1206464" cy="723878"/>
      </dsp:txXfrm>
    </dsp:sp>
    <dsp:sp modelId="{241F2A82-144A-AC4A-9F1F-75B8BC2CBEFC}">
      <dsp:nvSpPr>
        <dsp:cNvPr id="0" name=""/>
        <dsp:cNvSpPr/>
      </dsp:nvSpPr>
      <dsp:spPr>
        <a:xfrm>
          <a:off x="1327420" y="2606428"/>
          <a:ext cx="1206464" cy="723878"/>
        </a:xfrm>
        <a:prstGeom prst="rect">
          <a:avLst/>
        </a:prstGeom>
        <a:solidFill>
          <a:srgbClr val="FF0000"/>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False RTLS</a:t>
          </a:r>
        </a:p>
      </dsp:txBody>
      <dsp:txXfrm>
        <a:off x="1327420" y="2606428"/>
        <a:ext cx="1206464" cy="723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F3B3-A96D-D34A-AD97-A6129AAB5D99}">
      <dsp:nvSpPr>
        <dsp:cNvPr id="0" name=""/>
        <dsp:cNvSpPr/>
      </dsp:nvSpPr>
      <dsp:spPr>
        <a:xfrm>
          <a:off x="309" y="72853"/>
          <a:ext cx="1206464" cy="723878"/>
        </a:xfrm>
        <a:prstGeom prst="rect">
          <a:avLst/>
        </a:prstGeom>
        <a:solidFill>
          <a:srgbClr val="BDEFFF"/>
        </a:solidFill>
        <a:ln w="12700" cap="flat" cmpd="sng" algn="ctr">
          <a:solidFill>
            <a:schemeClr val="tx1"/>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1</a:t>
          </a:r>
        </a:p>
      </dsp:txBody>
      <dsp:txXfrm>
        <a:off x="309" y="72853"/>
        <a:ext cx="1206464" cy="723878"/>
      </dsp:txXfrm>
    </dsp:sp>
    <dsp:sp modelId="{F0423D45-8ABA-B748-80EB-5CE46BDB6B9B}">
      <dsp:nvSpPr>
        <dsp:cNvPr id="0" name=""/>
        <dsp:cNvSpPr/>
      </dsp:nvSpPr>
      <dsp:spPr>
        <a:xfrm>
          <a:off x="1327420" y="72853"/>
          <a:ext cx="1206464" cy="723878"/>
        </a:xfrm>
        <a:prstGeom prst="rect">
          <a:avLst/>
        </a:prstGeom>
        <a:solidFill>
          <a:srgbClr val="FFA7A7"/>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0</a:t>
          </a:r>
        </a:p>
      </dsp:txBody>
      <dsp:txXfrm>
        <a:off x="1327420" y="72853"/>
        <a:ext cx="1206464" cy="723878"/>
      </dsp:txXfrm>
    </dsp:sp>
    <dsp:sp modelId="{6F8C909F-5CB9-8D46-AFEB-8443A9A125F3}">
      <dsp:nvSpPr>
        <dsp:cNvPr id="0" name=""/>
        <dsp:cNvSpPr/>
      </dsp:nvSpPr>
      <dsp:spPr>
        <a:xfrm>
          <a:off x="309" y="917378"/>
          <a:ext cx="1206464" cy="723878"/>
        </a:xfrm>
        <a:prstGeom prst="rect">
          <a:avLst/>
        </a:prstGeom>
        <a:solidFill>
          <a:srgbClr val="BDEFFF"/>
        </a:solidFill>
        <a:ln w="12700" cap="flat" cmpd="sng" algn="ctr">
          <a:solidFill>
            <a:schemeClr val="tx1"/>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1</a:t>
          </a:r>
        </a:p>
      </dsp:txBody>
      <dsp:txXfrm>
        <a:off x="309" y="917378"/>
        <a:ext cx="1206464" cy="723878"/>
      </dsp:txXfrm>
    </dsp:sp>
    <dsp:sp modelId="{CD52C206-6A2F-8E48-B013-2EA881454D4D}">
      <dsp:nvSpPr>
        <dsp:cNvPr id="0" name=""/>
        <dsp:cNvSpPr/>
      </dsp:nvSpPr>
      <dsp:spPr>
        <a:xfrm>
          <a:off x="1327420" y="917378"/>
          <a:ext cx="1206464" cy="723878"/>
        </a:xfrm>
        <a:prstGeom prst="rect">
          <a:avLst/>
        </a:prstGeom>
        <a:solidFill>
          <a:srgbClr val="FFA7A7"/>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0</a:t>
          </a:r>
        </a:p>
      </dsp:txBody>
      <dsp:txXfrm>
        <a:off x="1327420" y="917378"/>
        <a:ext cx="1206464" cy="723878"/>
      </dsp:txXfrm>
    </dsp:sp>
    <dsp:sp modelId="{6F6211B7-0D7B-734F-BE27-85BF6F62C3CE}">
      <dsp:nvSpPr>
        <dsp:cNvPr id="0" name=""/>
        <dsp:cNvSpPr/>
      </dsp:nvSpPr>
      <dsp:spPr>
        <a:xfrm>
          <a:off x="309" y="1761903"/>
          <a:ext cx="1206464" cy="723878"/>
        </a:xfrm>
        <a:prstGeom prst="rect">
          <a:avLst/>
        </a:prstGeom>
        <a:solidFill>
          <a:srgbClr val="BDEFFF"/>
        </a:solidFill>
        <a:ln w="12700" cap="flat" cmpd="sng" algn="ctr">
          <a:solidFill>
            <a:schemeClr val="tx1"/>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1</a:t>
          </a:r>
        </a:p>
      </dsp:txBody>
      <dsp:txXfrm>
        <a:off x="309" y="1761903"/>
        <a:ext cx="1206464" cy="723878"/>
      </dsp:txXfrm>
    </dsp:sp>
    <dsp:sp modelId="{FD80E276-CAB2-2E48-88F2-B3705B7DD7E1}">
      <dsp:nvSpPr>
        <dsp:cNvPr id="0" name=""/>
        <dsp:cNvSpPr/>
      </dsp:nvSpPr>
      <dsp:spPr>
        <a:xfrm>
          <a:off x="1327420" y="1761903"/>
          <a:ext cx="1206464" cy="723878"/>
        </a:xfrm>
        <a:prstGeom prst="rect">
          <a:avLst/>
        </a:prstGeom>
        <a:solidFill>
          <a:srgbClr val="FFA7A7"/>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0</a:t>
          </a:r>
        </a:p>
      </dsp:txBody>
      <dsp:txXfrm>
        <a:off x="1327420" y="1761903"/>
        <a:ext cx="1206464" cy="723878"/>
      </dsp:txXfrm>
    </dsp:sp>
    <dsp:sp modelId="{49CA5AF2-9CA4-A84C-90D1-C8847D6FE99D}">
      <dsp:nvSpPr>
        <dsp:cNvPr id="0" name=""/>
        <dsp:cNvSpPr/>
      </dsp:nvSpPr>
      <dsp:spPr>
        <a:xfrm>
          <a:off x="309" y="2606428"/>
          <a:ext cx="1206464" cy="723878"/>
        </a:xfrm>
        <a:prstGeom prst="rect">
          <a:avLst/>
        </a:prstGeom>
        <a:solidFill>
          <a:srgbClr val="FFA7A7"/>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0</a:t>
          </a:r>
        </a:p>
      </dsp:txBody>
      <dsp:txXfrm>
        <a:off x="309" y="2606428"/>
        <a:ext cx="1206464" cy="723878"/>
      </dsp:txXfrm>
    </dsp:sp>
    <dsp:sp modelId="{241F2A82-144A-AC4A-9F1F-75B8BC2CBEFC}">
      <dsp:nvSpPr>
        <dsp:cNvPr id="0" name=""/>
        <dsp:cNvSpPr/>
      </dsp:nvSpPr>
      <dsp:spPr>
        <a:xfrm>
          <a:off x="1327420" y="2606428"/>
          <a:ext cx="1206464" cy="723878"/>
        </a:xfrm>
        <a:prstGeom prst="rect">
          <a:avLst/>
        </a:prstGeom>
        <a:solidFill>
          <a:srgbClr val="FFA7A7"/>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0</a:t>
          </a:r>
        </a:p>
      </dsp:txBody>
      <dsp:txXfrm>
        <a:off x="1327420" y="2606428"/>
        <a:ext cx="1206464" cy="723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E1E10-BC5A-4432-9BEB-0D7987DBD589}">
      <dsp:nvSpPr>
        <dsp:cNvPr id="0" name=""/>
        <dsp:cNvSpPr/>
      </dsp:nvSpPr>
      <dsp:spPr>
        <a:xfrm>
          <a:off x="5134" y="768209"/>
          <a:ext cx="2626332" cy="675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kumimoji="0" lang="en-US" altLang="en-US" sz="2100" b="1" i="0" u="none" strike="noStrike" kern="1200" cap="none" normalizeH="0" baseline="0">
              <a:ln/>
              <a:solidFill>
                <a:schemeClr val="bg1"/>
              </a:solidFill>
              <a:effectLst/>
              <a:latin typeface="Arial" panose="020B0604020202020204" pitchFamily="34" charset="0"/>
            </a:rPr>
            <a:t>Markers of All Launch Sites</a:t>
          </a:r>
          <a:r>
            <a:rPr kumimoji="0" lang="en-US" altLang="en-US" sz="2100" b="0" i="0" u="none" strike="noStrike" kern="1200" cap="none" normalizeH="0" baseline="0">
              <a:ln/>
              <a:solidFill>
                <a:schemeClr val="bg1"/>
              </a:solidFill>
              <a:effectLst/>
              <a:latin typeface="Arial" panose="020B0604020202020204" pitchFamily="34" charset="0"/>
            </a:rPr>
            <a:t>:</a:t>
          </a:r>
          <a:endParaRPr lang="en-US" sz="2100" kern="1200" dirty="0">
            <a:solidFill>
              <a:schemeClr val="bg1"/>
            </a:solidFill>
          </a:endParaRPr>
        </a:p>
      </dsp:txBody>
      <dsp:txXfrm>
        <a:off x="5134" y="768209"/>
        <a:ext cx="2626332" cy="675675"/>
      </dsp:txXfrm>
    </dsp:sp>
    <dsp:sp modelId="{2BB67B77-C397-491E-8EB7-8217C68536A6}">
      <dsp:nvSpPr>
        <dsp:cNvPr id="0" name=""/>
        <dsp:cNvSpPr/>
      </dsp:nvSpPr>
      <dsp:spPr>
        <a:xfrm>
          <a:off x="2631467" y="303683"/>
          <a:ext cx="525266" cy="1604728"/>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7C7D1A-153D-4408-B420-422BCEEFB4ED}">
      <dsp:nvSpPr>
        <dsp:cNvPr id="0" name=""/>
        <dsp:cNvSpPr/>
      </dsp:nvSpPr>
      <dsp:spPr>
        <a:xfrm>
          <a:off x="3366840" y="303683"/>
          <a:ext cx="7143624" cy="16047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kumimoji="0" lang="en-US" altLang="en-US" sz="2100" b="0" i="0" u="none" strike="noStrike" kern="1200" cap="none" normalizeH="0" baseline="0">
              <a:ln/>
              <a:solidFill>
                <a:schemeClr val="bg1"/>
              </a:solidFill>
              <a:effectLst/>
              <a:latin typeface="Arial" panose="020B0604020202020204" pitchFamily="34" charset="0"/>
            </a:rPr>
            <a:t>Added a marker with a circle, popup label, and text label for NASA Johnson Space Center as the start location.</a:t>
          </a:r>
          <a:endParaRPr kumimoji="0" lang="en-US" altLang="en-US" sz="2100" b="0" i="0" u="none" strike="noStrike" kern="1200" cap="none" normalizeH="0" baseline="0" dirty="0">
            <a:ln/>
            <a:solidFill>
              <a:schemeClr val="bg1"/>
            </a:solidFill>
            <a:effectLst/>
            <a:latin typeface="Arial" panose="020B0604020202020204" pitchFamily="34" charset="0"/>
          </a:endParaRPr>
        </a:p>
        <a:p>
          <a:pPr marL="228600" lvl="1" indent="-228600" algn="l" defTabSz="933450">
            <a:lnSpc>
              <a:spcPct val="90000"/>
            </a:lnSpc>
            <a:spcBef>
              <a:spcPct val="0"/>
            </a:spcBef>
            <a:spcAft>
              <a:spcPct val="15000"/>
            </a:spcAft>
            <a:buChar char="•"/>
          </a:pPr>
          <a:r>
            <a:rPr kumimoji="0" lang="en-US" altLang="en-US" sz="2100" b="0" i="0" u="none" strike="noStrike" kern="1200" cap="none" normalizeH="0" baseline="0">
              <a:ln/>
              <a:solidFill>
                <a:schemeClr val="bg1"/>
              </a:solidFill>
              <a:effectLst/>
              <a:latin typeface="Arial" panose="020B0604020202020204" pitchFamily="34" charset="0"/>
            </a:rPr>
            <a:t>Added markers with circles, popup labels, and text labels for all launch sites to show their geographical locations and proximity to the equator and coasts.</a:t>
          </a:r>
          <a:endParaRPr kumimoji="0" lang="en-US" altLang="en-US" sz="2100" b="0" i="0" u="none" strike="noStrike" kern="1200" cap="none" normalizeH="0" baseline="0" dirty="0">
            <a:ln/>
            <a:solidFill>
              <a:schemeClr val="bg1"/>
            </a:solidFill>
            <a:effectLst/>
            <a:latin typeface="Arial" panose="020B0604020202020204" pitchFamily="34" charset="0"/>
          </a:endParaRPr>
        </a:p>
      </dsp:txBody>
      <dsp:txXfrm>
        <a:off x="3366840" y="303683"/>
        <a:ext cx="7143624" cy="1604728"/>
      </dsp:txXfrm>
    </dsp:sp>
    <dsp:sp modelId="{58948C82-233D-4554-85C5-F25EC622CABA}">
      <dsp:nvSpPr>
        <dsp:cNvPr id="0" name=""/>
        <dsp:cNvSpPr/>
      </dsp:nvSpPr>
      <dsp:spPr>
        <a:xfrm>
          <a:off x="5134" y="2013247"/>
          <a:ext cx="2626332" cy="93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kumimoji="0" lang="en-US" altLang="en-US" sz="2100" b="1" i="0" u="none" strike="noStrike" kern="1200" cap="none" normalizeH="0" baseline="0">
              <a:ln/>
              <a:solidFill>
                <a:schemeClr val="bg1"/>
              </a:solidFill>
              <a:effectLst/>
              <a:latin typeface="Arial" panose="020B0604020202020204" pitchFamily="34" charset="0"/>
            </a:rPr>
            <a:t>Coloured Markers for Launch Outcomes</a:t>
          </a:r>
          <a:r>
            <a:rPr kumimoji="0" lang="en-US" altLang="en-US" sz="2100" b="0" i="0" u="none" strike="noStrike" kern="1200" cap="none" normalizeH="0" baseline="0">
              <a:ln/>
              <a:solidFill>
                <a:schemeClr val="bg1"/>
              </a:solidFill>
              <a:effectLst/>
              <a:latin typeface="Arial" panose="020B0604020202020204" pitchFamily="34" charset="0"/>
            </a:rPr>
            <a:t>:</a:t>
          </a:r>
          <a:endParaRPr kumimoji="0" lang="en-US" altLang="en-US" sz="2100" b="0" i="0" u="none" strike="noStrike" kern="1200" cap="none" normalizeH="0" baseline="0" dirty="0">
            <a:ln/>
            <a:solidFill>
              <a:schemeClr val="bg1"/>
            </a:solidFill>
            <a:effectLst/>
            <a:latin typeface="Arial" panose="020B0604020202020204" pitchFamily="34" charset="0"/>
          </a:endParaRPr>
        </a:p>
      </dsp:txBody>
      <dsp:txXfrm>
        <a:off x="5134" y="2013247"/>
        <a:ext cx="2626332" cy="935550"/>
      </dsp:txXfrm>
    </dsp:sp>
    <dsp:sp modelId="{0D176DC4-1D0A-40C0-A61A-CCC39E19E3C7}">
      <dsp:nvSpPr>
        <dsp:cNvPr id="0" name=""/>
        <dsp:cNvSpPr/>
      </dsp:nvSpPr>
      <dsp:spPr>
        <a:xfrm>
          <a:off x="2631467" y="1984011"/>
          <a:ext cx="525266" cy="994021"/>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3E142AB-F95F-4CEF-B757-18938042184F}">
      <dsp:nvSpPr>
        <dsp:cNvPr id="0" name=""/>
        <dsp:cNvSpPr/>
      </dsp:nvSpPr>
      <dsp:spPr>
        <a:xfrm>
          <a:off x="3366840" y="1984011"/>
          <a:ext cx="7143624" cy="99402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kumimoji="0" lang="en-US" altLang="en-US" sz="2100" b="0" i="0" u="none" strike="noStrike" kern="1200" cap="none" normalizeH="0" baseline="0" dirty="0">
              <a:ln/>
              <a:solidFill>
                <a:schemeClr val="bg1"/>
              </a:solidFill>
              <a:effectLst/>
              <a:latin typeface="Arial" panose="020B0604020202020204" pitchFamily="34" charset="0"/>
            </a:rPr>
            <a:t>Added green markers for successful launches and red markers for failed launches using Marker Cluster to highlight launch site success rates.</a:t>
          </a:r>
        </a:p>
      </dsp:txBody>
      <dsp:txXfrm>
        <a:off x="3366840" y="1984011"/>
        <a:ext cx="7143624" cy="994021"/>
      </dsp:txXfrm>
    </dsp:sp>
    <dsp:sp modelId="{EDBB5024-5C75-49A0-9913-B7D216511A1E}">
      <dsp:nvSpPr>
        <dsp:cNvPr id="0" name=""/>
        <dsp:cNvSpPr/>
      </dsp:nvSpPr>
      <dsp:spPr>
        <a:xfrm>
          <a:off x="5134" y="3219303"/>
          <a:ext cx="2626332" cy="66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kumimoji="0" lang="en-US" altLang="en-US" sz="2100" b="1" i="0" u="none" strike="noStrike" kern="1200" cap="none" normalizeH="0" baseline="0">
              <a:ln/>
              <a:solidFill>
                <a:schemeClr val="bg1"/>
              </a:solidFill>
              <a:effectLst/>
              <a:latin typeface="Arial" panose="020B0604020202020204" pitchFamily="34" charset="0"/>
            </a:rPr>
            <a:t>Distances to Proximities</a:t>
          </a:r>
          <a:r>
            <a:rPr kumimoji="0" lang="en-US" altLang="en-US" sz="2100" b="0" i="0" u="none" strike="noStrike" kern="1200" cap="none" normalizeH="0" baseline="0">
              <a:ln/>
              <a:solidFill>
                <a:schemeClr val="bg1"/>
              </a:solidFill>
              <a:effectLst/>
              <a:latin typeface="Arial" panose="020B0604020202020204" pitchFamily="34" charset="0"/>
            </a:rPr>
            <a:t>:</a:t>
          </a:r>
          <a:endParaRPr kumimoji="0" lang="en-US" altLang="en-US" sz="2100" b="0" i="0" u="none" strike="noStrike" kern="1200" cap="none" normalizeH="0" baseline="0" dirty="0">
            <a:ln/>
            <a:solidFill>
              <a:schemeClr val="bg1"/>
            </a:solidFill>
            <a:effectLst/>
            <a:latin typeface="Arial" panose="020B0604020202020204" pitchFamily="34" charset="0"/>
          </a:endParaRPr>
        </a:p>
      </dsp:txBody>
      <dsp:txXfrm>
        <a:off x="5134" y="3219303"/>
        <a:ext cx="2626332" cy="662681"/>
      </dsp:txXfrm>
    </dsp:sp>
    <dsp:sp modelId="{AE972873-A3BA-4DF2-B58E-6CC3AE154A3C}">
      <dsp:nvSpPr>
        <dsp:cNvPr id="0" name=""/>
        <dsp:cNvSpPr/>
      </dsp:nvSpPr>
      <dsp:spPr>
        <a:xfrm>
          <a:off x="2631467" y="3053633"/>
          <a:ext cx="525266" cy="994021"/>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4D73ADF-1039-490A-A35A-6B42499DFBF4}">
      <dsp:nvSpPr>
        <dsp:cNvPr id="0" name=""/>
        <dsp:cNvSpPr/>
      </dsp:nvSpPr>
      <dsp:spPr>
        <a:xfrm>
          <a:off x="3366840" y="3053633"/>
          <a:ext cx="7143624" cy="99402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kumimoji="0" lang="en-US" altLang="en-US" sz="2100" b="0" i="0" u="none" strike="noStrike" kern="1200" cap="none" normalizeH="0" baseline="0" dirty="0">
              <a:ln/>
              <a:solidFill>
                <a:schemeClr val="bg1"/>
              </a:solidFill>
              <a:effectLst/>
              <a:latin typeface="Arial" panose="020B0604020202020204" pitchFamily="34" charset="0"/>
            </a:rPr>
            <a:t>Added </a:t>
          </a:r>
          <a:r>
            <a:rPr kumimoji="0" lang="en-US" altLang="en-US" sz="2100" b="0" i="0" u="none" strike="noStrike" kern="1200" cap="none" normalizeH="0" baseline="0" dirty="0" err="1">
              <a:ln/>
              <a:solidFill>
                <a:schemeClr val="bg1"/>
              </a:solidFill>
              <a:effectLst/>
              <a:latin typeface="Arial" panose="020B0604020202020204" pitchFamily="34" charset="0"/>
            </a:rPr>
            <a:t>coloured</a:t>
          </a:r>
          <a:r>
            <a:rPr kumimoji="0" lang="en-US" altLang="en-US" sz="2100" b="0" i="0" u="none" strike="noStrike" kern="1200" cap="none" normalizeH="0" baseline="0" dirty="0">
              <a:ln/>
              <a:solidFill>
                <a:schemeClr val="bg1"/>
              </a:solidFill>
              <a:effectLst/>
              <a:latin typeface="Arial" panose="020B0604020202020204" pitchFamily="34" charset="0"/>
            </a:rPr>
            <a:t> lines to show distances from Launch Site KSC LC-39A to nearby features like railways, highways, coastlines, and the closest city.</a:t>
          </a:r>
        </a:p>
      </dsp:txBody>
      <dsp:txXfrm>
        <a:off x="3366840" y="3053633"/>
        <a:ext cx="7143624" cy="9940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5090C-0D01-44DA-8C3F-811D01819B83}">
      <dsp:nvSpPr>
        <dsp:cNvPr id="0" name=""/>
        <dsp:cNvSpPr/>
      </dsp:nvSpPr>
      <dsp:spPr>
        <a:xfrm>
          <a:off x="8092" y="24726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B2A77E6-1205-4719-B78C-C1A6467D93A5}">
      <dsp:nvSpPr>
        <dsp:cNvPr id="0" name=""/>
        <dsp:cNvSpPr/>
      </dsp:nvSpPr>
      <dsp:spPr>
        <a:xfrm>
          <a:off x="8092" y="1225217"/>
          <a:ext cx="2320312"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solidFill>
                <a:schemeClr val="bg1"/>
              </a:solidFill>
            </a:rPr>
            <a:t>Launch Sites Dropdown</a:t>
          </a:r>
          <a:r>
            <a:rPr lang="en-US" sz="2400" kern="1200">
              <a:solidFill>
                <a:schemeClr val="bg1"/>
              </a:solidFill>
            </a:rPr>
            <a:t>:</a:t>
          </a:r>
        </a:p>
      </dsp:txBody>
      <dsp:txXfrm>
        <a:off x="8092" y="1225217"/>
        <a:ext cx="2320312" cy="1123875"/>
      </dsp:txXfrm>
    </dsp:sp>
    <dsp:sp modelId="{2C3E4042-EFC3-454B-8BD2-F9C14B42AB4B}">
      <dsp:nvSpPr>
        <dsp:cNvPr id="0" name=""/>
        <dsp:cNvSpPr/>
      </dsp:nvSpPr>
      <dsp:spPr>
        <a:xfrm>
          <a:off x="8092" y="2426228"/>
          <a:ext cx="2320312" cy="16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a:solidFill>
                <a:schemeClr val="bg1"/>
              </a:solidFill>
            </a:rPr>
            <a:t>Added a dropdown to select a launch site.</a:t>
          </a:r>
        </a:p>
      </dsp:txBody>
      <dsp:txXfrm>
        <a:off x="8092" y="2426228"/>
        <a:ext cx="2320312" cy="1677844"/>
      </dsp:txXfrm>
    </dsp:sp>
    <dsp:sp modelId="{5BE42D0C-1C3C-4378-A117-DE6CBF899A3D}">
      <dsp:nvSpPr>
        <dsp:cNvPr id="0" name=""/>
        <dsp:cNvSpPr/>
      </dsp:nvSpPr>
      <dsp:spPr>
        <a:xfrm>
          <a:off x="2734460" y="24726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AADD423-BF03-4496-B108-D4A4B22E9E8C}">
      <dsp:nvSpPr>
        <dsp:cNvPr id="0" name=""/>
        <dsp:cNvSpPr/>
      </dsp:nvSpPr>
      <dsp:spPr>
        <a:xfrm>
          <a:off x="2734460" y="1225217"/>
          <a:ext cx="2320312"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solidFill>
                <a:schemeClr val="bg1"/>
              </a:solidFill>
            </a:rPr>
            <a:t>Success Launches Pie Chart</a:t>
          </a:r>
          <a:r>
            <a:rPr lang="en-US" sz="2400" kern="1200">
              <a:solidFill>
                <a:schemeClr val="bg1"/>
              </a:solidFill>
            </a:rPr>
            <a:t>:</a:t>
          </a:r>
        </a:p>
      </dsp:txBody>
      <dsp:txXfrm>
        <a:off x="2734460" y="1225217"/>
        <a:ext cx="2320312" cy="1123875"/>
      </dsp:txXfrm>
    </dsp:sp>
    <dsp:sp modelId="{997D8814-1BF4-46E8-AE01-2FC7D9C1420C}">
      <dsp:nvSpPr>
        <dsp:cNvPr id="0" name=""/>
        <dsp:cNvSpPr/>
      </dsp:nvSpPr>
      <dsp:spPr>
        <a:xfrm>
          <a:off x="2734460" y="2426228"/>
          <a:ext cx="2320312" cy="16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Added a pie chart to display total successful launches for all sites or success vs. failure counts for a selected site.</a:t>
          </a:r>
        </a:p>
      </dsp:txBody>
      <dsp:txXfrm>
        <a:off x="2734460" y="2426228"/>
        <a:ext cx="2320312" cy="1677844"/>
      </dsp:txXfrm>
    </dsp:sp>
    <dsp:sp modelId="{9E459E06-ABB5-4F94-9CFE-C0B098FEAA23}">
      <dsp:nvSpPr>
        <dsp:cNvPr id="0" name=""/>
        <dsp:cNvSpPr/>
      </dsp:nvSpPr>
      <dsp:spPr>
        <a:xfrm>
          <a:off x="5460827" y="24726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4B1C66C-88A4-44EE-AF20-6BE64FEDE4C0}">
      <dsp:nvSpPr>
        <dsp:cNvPr id="0" name=""/>
        <dsp:cNvSpPr/>
      </dsp:nvSpPr>
      <dsp:spPr>
        <a:xfrm>
          <a:off x="5460827" y="1225217"/>
          <a:ext cx="2320312"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solidFill>
                <a:schemeClr val="bg1"/>
              </a:solidFill>
            </a:rPr>
            <a:t>Payload Mass Range Slider</a:t>
          </a:r>
          <a:r>
            <a:rPr lang="en-US" sz="2400" kern="1200">
              <a:solidFill>
                <a:schemeClr val="bg1"/>
              </a:solidFill>
            </a:rPr>
            <a:t>:</a:t>
          </a:r>
        </a:p>
      </dsp:txBody>
      <dsp:txXfrm>
        <a:off x="5460827" y="1225217"/>
        <a:ext cx="2320312" cy="1123875"/>
      </dsp:txXfrm>
    </dsp:sp>
    <dsp:sp modelId="{9DE21F53-F6E9-4FAA-BA81-0D756355C259}">
      <dsp:nvSpPr>
        <dsp:cNvPr id="0" name=""/>
        <dsp:cNvSpPr/>
      </dsp:nvSpPr>
      <dsp:spPr>
        <a:xfrm>
          <a:off x="5460827" y="2426228"/>
          <a:ext cx="2320312" cy="16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a:solidFill>
                <a:schemeClr val="bg1"/>
              </a:solidFill>
            </a:rPr>
            <a:t>Added a slider to select the payload mass range.</a:t>
          </a:r>
        </a:p>
      </dsp:txBody>
      <dsp:txXfrm>
        <a:off x="5460827" y="2426228"/>
        <a:ext cx="2320312" cy="1677844"/>
      </dsp:txXfrm>
    </dsp:sp>
    <dsp:sp modelId="{F8AFD22F-4B77-446C-BE8F-D549878C524D}">
      <dsp:nvSpPr>
        <dsp:cNvPr id="0" name=""/>
        <dsp:cNvSpPr/>
      </dsp:nvSpPr>
      <dsp:spPr>
        <a:xfrm>
          <a:off x="8187194" y="24726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EEEAA5-5752-4787-8EE2-52BCA5C1F536}">
      <dsp:nvSpPr>
        <dsp:cNvPr id="0" name=""/>
        <dsp:cNvSpPr/>
      </dsp:nvSpPr>
      <dsp:spPr>
        <a:xfrm>
          <a:off x="8187194" y="1225217"/>
          <a:ext cx="2320312"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solidFill>
                <a:schemeClr val="bg1"/>
              </a:solidFill>
            </a:rPr>
            <a:t>Payload vs. Success Rate Scatter Chart</a:t>
          </a:r>
          <a:r>
            <a:rPr lang="en-US" sz="2400" kern="1200">
              <a:solidFill>
                <a:schemeClr val="bg1"/>
              </a:solidFill>
            </a:rPr>
            <a:t>:</a:t>
          </a:r>
        </a:p>
      </dsp:txBody>
      <dsp:txXfrm>
        <a:off x="8187194" y="1225217"/>
        <a:ext cx="2320312" cy="1123875"/>
      </dsp:txXfrm>
    </dsp:sp>
    <dsp:sp modelId="{149B71AA-752F-4C57-8670-2FCDAABFCC8D}">
      <dsp:nvSpPr>
        <dsp:cNvPr id="0" name=""/>
        <dsp:cNvSpPr/>
      </dsp:nvSpPr>
      <dsp:spPr>
        <a:xfrm>
          <a:off x="8187194" y="2426228"/>
          <a:ext cx="2320312" cy="16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Added a scatter chart to show the correlation between payload mass and launch success for different booster versions.</a:t>
          </a:r>
        </a:p>
      </dsp:txBody>
      <dsp:txXfrm>
        <a:off x="8187194" y="2426228"/>
        <a:ext cx="2320312" cy="1677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10190-029D-4A65-BC1A-DD7E79C39A29}">
      <dsp:nvSpPr>
        <dsp:cNvPr id="0" name=""/>
        <dsp:cNvSpPr/>
      </dsp:nvSpPr>
      <dsp:spPr>
        <a:xfrm>
          <a:off x="10657" y="222143"/>
          <a:ext cx="1096417" cy="98543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7943130-3716-4907-93BC-5AC2CF6EBDBD}">
      <dsp:nvSpPr>
        <dsp:cNvPr id="0" name=""/>
        <dsp:cNvSpPr/>
      </dsp:nvSpPr>
      <dsp:spPr>
        <a:xfrm>
          <a:off x="10657" y="1375578"/>
          <a:ext cx="3132622" cy="89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1" kern="1200">
              <a:solidFill>
                <a:schemeClr val="bg1"/>
              </a:solidFill>
            </a:rPr>
            <a:t>Data Preparation</a:t>
          </a:r>
          <a:endParaRPr lang="en-US" sz="3200" kern="1200">
            <a:solidFill>
              <a:schemeClr val="bg1"/>
            </a:solidFill>
          </a:endParaRPr>
        </a:p>
      </dsp:txBody>
      <dsp:txXfrm>
        <a:off x="10657" y="1375578"/>
        <a:ext cx="3132622" cy="898324"/>
      </dsp:txXfrm>
    </dsp:sp>
    <dsp:sp modelId="{439BA410-80F7-408A-8457-E6AA9DC9B877}">
      <dsp:nvSpPr>
        <dsp:cNvPr id="0" name=""/>
        <dsp:cNvSpPr/>
      </dsp:nvSpPr>
      <dsp:spPr>
        <a:xfrm>
          <a:off x="10657" y="2352044"/>
          <a:ext cx="3132622" cy="177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Create a NumPy array from the "Class" column.</a:t>
          </a:r>
        </a:p>
        <a:p>
          <a:pPr marL="0" lvl="0" indent="0" algn="l" defTabSz="800100">
            <a:lnSpc>
              <a:spcPct val="100000"/>
            </a:lnSpc>
            <a:spcBef>
              <a:spcPct val="0"/>
            </a:spcBef>
            <a:spcAft>
              <a:spcPct val="35000"/>
            </a:spcAft>
            <a:buNone/>
          </a:pPr>
          <a:r>
            <a:rPr lang="en-US" sz="1800" kern="1200">
              <a:solidFill>
                <a:schemeClr val="bg1"/>
              </a:solidFill>
            </a:rPr>
            <a:t>Standardize the data using StandardScaler.</a:t>
          </a:r>
        </a:p>
        <a:p>
          <a:pPr marL="0" lvl="0" indent="0" algn="l" defTabSz="800100">
            <a:lnSpc>
              <a:spcPct val="100000"/>
            </a:lnSpc>
            <a:spcBef>
              <a:spcPct val="0"/>
            </a:spcBef>
            <a:spcAft>
              <a:spcPct val="35000"/>
            </a:spcAft>
            <a:buNone/>
          </a:pPr>
          <a:r>
            <a:rPr lang="en-US" sz="1800" kern="1200">
              <a:solidFill>
                <a:schemeClr val="bg1"/>
              </a:solidFill>
            </a:rPr>
            <a:t>Split the data into training and testing sets with train_test_split.</a:t>
          </a:r>
        </a:p>
      </dsp:txBody>
      <dsp:txXfrm>
        <a:off x="10657" y="2352044"/>
        <a:ext cx="3132622" cy="1777150"/>
      </dsp:txXfrm>
    </dsp:sp>
    <dsp:sp modelId="{01814F0A-F2A5-45C3-8DBD-9BA8F28B5F4A}">
      <dsp:nvSpPr>
        <dsp:cNvPr id="0" name=""/>
        <dsp:cNvSpPr/>
      </dsp:nvSpPr>
      <dsp:spPr>
        <a:xfrm>
          <a:off x="3691488" y="222143"/>
          <a:ext cx="1096417" cy="9854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0152E23-476B-4FF1-8C67-B3A1451224CB}">
      <dsp:nvSpPr>
        <dsp:cNvPr id="0" name=""/>
        <dsp:cNvSpPr/>
      </dsp:nvSpPr>
      <dsp:spPr>
        <a:xfrm>
          <a:off x="3691488" y="1375578"/>
          <a:ext cx="3132622" cy="89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1" kern="1200">
              <a:solidFill>
                <a:schemeClr val="bg1"/>
              </a:solidFill>
            </a:rPr>
            <a:t>Model Development</a:t>
          </a:r>
          <a:endParaRPr lang="en-US" sz="3200" kern="1200">
            <a:solidFill>
              <a:schemeClr val="bg1"/>
            </a:solidFill>
          </a:endParaRPr>
        </a:p>
      </dsp:txBody>
      <dsp:txXfrm>
        <a:off x="3691488" y="1375578"/>
        <a:ext cx="3132622" cy="898324"/>
      </dsp:txXfrm>
    </dsp:sp>
    <dsp:sp modelId="{017BAD06-6E25-49B5-B077-AD7B0FA64482}">
      <dsp:nvSpPr>
        <dsp:cNvPr id="0" name=""/>
        <dsp:cNvSpPr/>
      </dsp:nvSpPr>
      <dsp:spPr>
        <a:xfrm>
          <a:off x="3691488" y="2352044"/>
          <a:ext cx="3132622" cy="177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a:solidFill>
                <a:schemeClr val="bg1"/>
              </a:solidFill>
            </a:rPr>
            <a:t>Create a GridSearchCV object with cv = 10 to find the best parameters.</a:t>
          </a:r>
        </a:p>
        <a:p>
          <a:pPr marL="0" lvl="0" indent="0" algn="l" defTabSz="800100">
            <a:lnSpc>
              <a:spcPct val="100000"/>
            </a:lnSpc>
            <a:spcBef>
              <a:spcPct val="0"/>
            </a:spcBef>
            <a:spcAft>
              <a:spcPct val="35000"/>
            </a:spcAft>
            <a:buNone/>
          </a:pPr>
          <a:r>
            <a:rPr lang="en-US" sz="1800" kern="1200">
              <a:solidFill>
                <a:schemeClr val="bg1"/>
              </a:solidFill>
            </a:rPr>
            <a:t>Apply GridSearchCV on LogReg, SVM, Decision Tree, and KNN models.</a:t>
          </a:r>
        </a:p>
      </dsp:txBody>
      <dsp:txXfrm>
        <a:off x="3691488" y="2352044"/>
        <a:ext cx="3132622" cy="1777150"/>
      </dsp:txXfrm>
    </dsp:sp>
    <dsp:sp modelId="{41B48F8D-60BD-46B8-907C-BEE17BD088ED}">
      <dsp:nvSpPr>
        <dsp:cNvPr id="0" name=""/>
        <dsp:cNvSpPr/>
      </dsp:nvSpPr>
      <dsp:spPr>
        <a:xfrm>
          <a:off x="7372320" y="222143"/>
          <a:ext cx="1096417" cy="98543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D9236D-00A5-40A5-92C8-BC59201CFCA3}">
      <dsp:nvSpPr>
        <dsp:cNvPr id="0" name=""/>
        <dsp:cNvSpPr/>
      </dsp:nvSpPr>
      <dsp:spPr>
        <a:xfrm>
          <a:off x="7372320" y="1375578"/>
          <a:ext cx="3132622" cy="89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1" kern="1200">
              <a:solidFill>
                <a:schemeClr val="bg1"/>
              </a:solidFill>
            </a:rPr>
            <a:t>Model Evaluation</a:t>
          </a:r>
          <a:endParaRPr lang="en-US" sz="3200" kern="1200">
            <a:solidFill>
              <a:schemeClr val="bg1"/>
            </a:solidFill>
          </a:endParaRPr>
        </a:p>
      </dsp:txBody>
      <dsp:txXfrm>
        <a:off x="7372320" y="1375578"/>
        <a:ext cx="3132622" cy="898324"/>
      </dsp:txXfrm>
    </dsp:sp>
    <dsp:sp modelId="{B2801B99-0278-4EF7-A76E-48BCEF013591}">
      <dsp:nvSpPr>
        <dsp:cNvPr id="0" name=""/>
        <dsp:cNvSpPr/>
      </dsp:nvSpPr>
      <dsp:spPr>
        <a:xfrm>
          <a:off x="7372320" y="2352044"/>
          <a:ext cx="3132622" cy="177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a:solidFill>
                <a:schemeClr val="bg1"/>
              </a:solidFill>
            </a:rPr>
            <a:t>Calculate test data accuracy using the .score() method for all models.</a:t>
          </a:r>
        </a:p>
        <a:p>
          <a:pPr marL="0" lvl="0" indent="0" algn="l" defTabSz="800100">
            <a:lnSpc>
              <a:spcPct val="100000"/>
            </a:lnSpc>
            <a:spcBef>
              <a:spcPct val="0"/>
            </a:spcBef>
            <a:spcAft>
              <a:spcPct val="35000"/>
            </a:spcAft>
            <a:buNone/>
          </a:pPr>
          <a:r>
            <a:rPr lang="en-US" sz="1800" kern="1200">
              <a:solidFill>
                <a:schemeClr val="bg1"/>
              </a:solidFill>
            </a:rPr>
            <a:t>Examine confusion matrices for all models.</a:t>
          </a:r>
        </a:p>
        <a:p>
          <a:pPr marL="0" lvl="0" indent="0" algn="l" defTabSz="800100">
            <a:lnSpc>
              <a:spcPct val="100000"/>
            </a:lnSpc>
            <a:spcBef>
              <a:spcPct val="0"/>
            </a:spcBef>
            <a:spcAft>
              <a:spcPct val="35000"/>
            </a:spcAft>
            <a:buNone/>
          </a:pPr>
          <a:r>
            <a:rPr lang="en-US" sz="1800" kern="1200" dirty="0">
              <a:solidFill>
                <a:schemeClr val="bg1"/>
              </a:solidFill>
            </a:rPr>
            <a:t>Identify the best-performing method using </a:t>
          </a:r>
          <a:r>
            <a:rPr lang="en-US" sz="1800" kern="1200" dirty="0" err="1">
              <a:solidFill>
                <a:schemeClr val="bg1"/>
              </a:solidFill>
            </a:rPr>
            <a:t>Jaccard_score</a:t>
          </a:r>
          <a:r>
            <a:rPr lang="en-US" sz="1800" kern="1200" dirty="0">
              <a:solidFill>
                <a:schemeClr val="bg1"/>
              </a:solidFill>
            </a:rPr>
            <a:t> and F1_score metrics.</a:t>
          </a:r>
        </a:p>
      </dsp:txBody>
      <dsp:txXfrm>
        <a:off x="7372320" y="2352044"/>
        <a:ext cx="3132622" cy="17771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256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17404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06638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US"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75757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crateredland.blogspot.com/2021/02/one-roll-space-exploration.html" TargetMode="Externa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tex.stackexchange.com/questions/20267/how-to-construct-a-confusion-matrix-in-late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IBM Skills Network Logo - Horizontal-noai copy.png">
            <a:extLst>
              <a:ext uri="{FF2B5EF4-FFF2-40B4-BE49-F238E27FC236}">
                <a16:creationId xmlns:a16="http://schemas.microsoft.com/office/drawing/2014/main" id="{313990D5-1014-8811-3588-EA063DD92FC9}"/>
              </a:ext>
            </a:extLst>
          </p:cNvPr>
          <p:cNvPicPr>
            <a:picLocks noChangeAspect="1"/>
          </p:cNvPicPr>
          <p:nvPr/>
        </p:nvPicPr>
        <p:blipFill rotWithShape="1">
          <a:blip r:embed="rId2"/>
          <a:srcRect l="-2434" r="-954" b="2"/>
          <a:stretch/>
        </p:blipFill>
        <p:spPr>
          <a:xfrm>
            <a:off x="7465594" y="558280"/>
            <a:ext cx="4293269" cy="1183462"/>
          </a:xfrm>
          <a:prstGeom prst="rect">
            <a:avLst/>
          </a:prstGeom>
        </p:spPr>
      </p:pic>
      <p:pic>
        <p:nvPicPr>
          <p:cNvPr id="10" name="Picture 9" descr="A planet in space with stars&#10;&#10;Description automatically generated">
            <a:extLst>
              <a:ext uri="{FF2B5EF4-FFF2-40B4-BE49-F238E27FC236}">
                <a16:creationId xmlns:a16="http://schemas.microsoft.com/office/drawing/2014/main" id="{CB4E9E26-2FE7-6566-209C-277F05AB15B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312" r="1" b="1"/>
          <a:stretch/>
        </p:blipFill>
        <p:spPr>
          <a:xfrm>
            <a:off x="5546558" y="2391337"/>
            <a:ext cx="6645441" cy="4466657"/>
          </a:xfrm>
          <a:prstGeom prst="rect">
            <a:avLst/>
          </a:prstGeom>
        </p:spPr>
      </p:pic>
      <p:sp>
        <p:nvSpPr>
          <p:cNvPr id="18" name="Rectangle 1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44437B-E5DE-75FE-E9A9-D005107E4EDE}"/>
              </a:ext>
            </a:extLst>
          </p:cNvPr>
          <p:cNvSpPr txBox="1"/>
          <p:nvPr/>
        </p:nvSpPr>
        <p:spPr>
          <a:xfrm>
            <a:off x="1187668" y="2520785"/>
            <a:ext cx="6277925" cy="17785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bg1"/>
                </a:solidFill>
                <a:latin typeface="+mj-lt"/>
                <a:ea typeface="+mj-ea"/>
                <a:cs typeface="+mj-cs"/>
              </a:rPr>
              <a:t>Rocket Science Meets Data Science: Analyzing Falcon 9 Launches</a:t>
            </a:r>
          </a:p>
        </p:txBody>
      </p:sp>
      <p:cxnSp>
        <p:nvCxnSpPr>
          <p:cNvPr id="20" name="Straight Connector 19">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355959-6422-50E0-D483-526580C7D017}"/>
              </a:ext>
            </a:extLst>
          </p:cNvPr>
          <p:cNvSpPr txBox="1"/>
          <p:nvPr/>
        </p:nvSpPr>
        <p:spPr>
          <a:xfrm>
            <a:off x="1187668" y="837897"/>
            <a:ext cx="4641631" cy="903845"/>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rPr>
              <a:t>Sifat Shahriar Khan</a:t>
            </a:r>
          </a:p>
          <a:p>
            <a:pPr>
              <a:lnSpc>
                <a:spcPct val="90000"/>
              </a:lnSpc>
              <a:spcAft>
                <a:spcPts val="600"/>
              </a:spcAft>
            </a:pPr>
            <a:r>
              <a:rPr lang="en-US" sz="2000" dirty="0">
                <a:solidFill>
                  <a:schemeClr val="bg1"/>
                </a:solidFill>
              </a:rPr>
              <a:t>June 21st, 2024</a:t>
            </a:r>
          </a:p>
        </p:txBody>
      </p:sp>
      <p:sp>
        <p:nvSpPr>
          <p:cNvPr id="11" name="TextBox 10">
            <a:extLst>
              <a:ext uri="{FF2B5EF4-FFF2-40B4-BE49-F238E27FC236}">
                <a16:creationId xmlns:a16="http://schemas.microsoft.com/office/drawing/2014/main" id="{773E4EFC-9E20-DC59-1A7E-4366F02D5DCC}"/>
              </a:ext>
            </a:extLst>
          </p:cNvPr>
          <p:cNvSpPr txBox="1"/>
          <p:nvPr/>
        </p:nvSpPr>
        <p:spPr>
          <a:xfrm>
            <a:off x="9884957" y="665793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rateredland.blogspot.com/2021/02/one-roll-space-exploration.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17825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A845D8-9E2B-D2D2-1188-A1F7037D57A8}"/>
              </a:ext>
            </a:extLst>
          </p:cNvPr>
          <p:cNvSpPr>
            <a:spLocks noGrp="1"/>
          </p:cNvSpPr>
          <p:nvPr>
            <p:ph type="title"/>
          </p:nvPr>
        </p:nvSpPr>
        <p:spPr>
          <a:xfrm>
            <a:off x="838200" y="365125"/>
            <a:ext cx="10515600" cy="1325563"/>
          </a:xfrm>
        </p:spPr>
        <p:txBody>
          <a:bodyPr>
            <a:normAutofit/>
          </a:bodyPr>
          <a:lstStyle/>
          <a:p>
            <a:r>
              <a:rPr lang="en-US" dirty="0"/>
              <a:t>Data Wrangling</a:t>
            </a:r>
          </a:p>
        </p:txBody>
      </p:sp>
      <p:sp>
        <p:nvSpPr>
          <p:cNvPr id="6" name="Rectangle 2">
            <a:extLst>
              <a:ext uri="{FF2B5EF4-FFF2-40B4-BE49-F238E27FC236}">
                <a16:creationId xmlns:a16="http://schemas.microsoft.com/office/drawing/2014/main" id="{0B73FF29-8204-5530-9E95-6C329B872998}"/>
              </a:ext>
            </a:extLst>
          </p:cNvPr>
          <p:cNvSpPr>
            <a:spLocks noGrp="1" noChangeArrowheads="1"/>
          </p:cNvSpPr>
          <p:nvPr>
            <p:ph sz="half" idx="2"/>
          </p:nvPr>
        </p:nvSpPr>
        <p:spPr bwMode="auto">
          <a:xfrm>
            <a:off x="6877706" y="1690688"/>
            <a:ext cx="5096933" cy="41661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Handling Booster Landing Outcomes</a:t>
            </a:r>
            <a:r>
              <a:rPr kumimoji="0" lang="en-US" altLang="en-US" sz="18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None/>
              <a:tabLst/>
            </a:pPr>
            <a:r>
              <a:rPr kumimoji="0" lang="en-US" altLang="en-US" sz="1800" b="0" i="0" u="none" strike="noStrike" cap="none" normalizeH="0" baseline="0" dirty="0">
                <a:ln>
                  <a:noFill/>
                </a:ln>
                <a:effectLst/>
                <a:latin typeface="Arial" panose="020B0604020202020204" pitchFamily="34" charset="0"/>
              </a:rPr>
              <a:t>Converted landing outcomes into training labels:</a:t>
            </a:r>
          </a:p>
          <a:p>
            <a:pPr marL="457200" lvl="1" indent="0" eaLnBrk="0" fontAlgn="base" hangingPunct="0">
              <a:spcBef>
                <a:spcPct val="0"/>
              </a:spcBef>
              <a:spcAft>
                <a:spcPts val="600"/>
              </a:spcAft>
              <a:buNone/>
            </a:pPr>
            <a:r>
              <a:rPr kumimoji="0" lang="en-US" altLang="en-US" sz="1800" b="0" i="0" u="none" strike="noStrike" cap="none" normalizeH="0" baseline="0" dirty="0">
                <a:ln>
                  <a:noFill/>
                </a:ln>
                <a:effectLst/>
                <a:latin typeface="Arial Unicode MS"/>
              </a:rPr>
              <a:t>1</a:t>
            </a:r>
            <a:r>
              <a:rPr kumimoji="0" lang="en-US" altLang="en-US" sz="1800" b="0" i="0" u="none" strike="noStrike" cap="none" normalizeH="0" baseline="0" dirty="0">
                <a:ln>
                  <a:noFill/>
                </a:ln>
                <a:effectLst/>
              </a:rPr>
              <a:t> for successful landings and </a:t>
            </a:r>
            <a:r>
              <a:rPr kumimoji="0" lang="en-US" altLang="en-US" sz="1800" b="0" i="0" u="none" strike="noStrike" cap="none" normalizeH="0" baseline="0" dirty="0">
                <a:ln>
                  <a:noFill/>
                </a:ln>
                <a:effectLst/>
                <a:latin typeface="Arial Unicode MS"/>
              </a:rPr>
              <a:t>0</a:t>
            </a:r>
            <a:r>
              <a:rPr kumimoji="0" lang="en-US" altLang="en-US" sz="1800" b="0" i="0" u="none" strike="noStrike" cap="none" normalizeH="0" baseline="0" dirty="0">
                <a:ln>
                  <a:noFill/>
                </a:ln>
                <a:effectLst/>
              </a:rPr>
              <a:t> for unsuccessful landings.</a:t>
            </a:r>
            <a:endParaRPr kumimoji="0" lang="en-US" altLang="en-US"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1800" b="1" i="0" u="none" strike="noStrike" cap="none" normalizeH="0" baseline="0" dirty="0">
                <a:ln>
                  <a:noFill/>
                </a:ln>
                <a:effectLst/>
                <a:latin typeface="Arial" panose="020B0604020202020204" pitchFamily="34" charset="0"/>
              </a:rPr>
              <a:t>Data Wrangling:</a:t>
            </a:r>
            <a:endParaRPr kumimoji="0" lang="en-US" altLang="en-US" sz="1800" b="0" i="0" u="none" strike="noStrike" cap="none" normalizeH="0" baseline="0" dirty="0">
              <a:ln>
                <a:noFill/>
              </a:ln>
              <a:effectLst/>
              <a:latin typeface="Arial" panose="020B0604020202020204" pitchFamily="34" charset="0"/>
            </a:endParaRP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Determined training labels.</a:t>
            </a: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Calculated the number of launches at each site.</a:t>
            </a: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Counted occurrences of each orbit type.</a:t>
            </a: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Analyzed mission outcomes per orbit type.</a:t>
            </a: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Created a landing outcome label from the Outcome column.</a:t>
            </a:r>
          </a:p>
          <a:p>
            <a:pPr marL="0" marR="0" lvl="0" indent="0" defTabSz="914400" rtl="0" eaLnBrk="0" fontAlgn="base" latinLnBrk="0" hangingPunct="0">
              <a:spcBef>
                <a:spcPct val="0"/>
              </a:spcBef>
              <a:spcAft>
                <a:spcPts val="600"/>
              </a:spcAft>
              <a:buClrTx/>
              <a:buSzTx/>
              <a:buNone/>
              <a:tabLst/>
            </a:pPr>
            <a:r>
              <a:rPr kumimoji="0" lang="en-US" altLang="en-US" sz="1800" b="1" i="0" u="none" strike="noStrike" cap="none" normalizeH="0" baseline="0" dirty="0">
                <a:ln>
                  <a:noFill/>
                </a:ln>
                <a:effectLst/>
                <a:latin typeface="Arial" panose="020B0604020202020204" pitchFamily="34" charset="0"/>
              </a:rPr>
              <a:t>Export</a:t>
            </a:r>
            <a:r>
              <a:rPr kumimoji="0" lang="en-US" altLang="en-US" sz="1800" b="0" i="0" u="none" strike="noStrike" cap="none" normalizeH="0" baseline="0" dirty="0">
                <a:ln>
                  <a:noFill/>
                </a:ln>
                <a:effectLst/>
                <a:latin typeface="Arial" panose="020B0604020202020204" pitchFamily="34" charset="0"/>
              </a:rPr>
              <a:t>:</a:t>
            </a:r>
          </a:p>
          <a:p>
            <a:pPr eaLnBrk="0" fontAlgn="base" hangingPunct="0">
              <a:spcBef>
                <a:spcPct val="0"/>
              </a:spcBef>
              <a:spcAft>
                <a:spcPts val="600"/>
              </a:spcAft>
            </a:pPr>
            <a:r>
              <a:rPr kumimoji="0" lang="en-US" altLang="en-US" sz="1800" b="0" i="0" u="none" strike="noStrike" cap="none" normalizeH="0" baseline="0" dirty="0">
                <a:ln>
                  <a:noFill/>
                </a:ln>
                <a:effectLst/>
                <a:latin typeface="Arial" panose="020B0604020202020204" pitchFamily="34" charset="0"/>
              </a:rPr>
              <a:t>Exported the processed data to a CSV file.</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grpSp>
        <p:nvGrpSpPr>
          <p:cNvPr id="14" name="Group 13">
            <a:extLst>
              <a:ext uri="{FF2B5EF4-FFF2-40B4-BE49-F238E27FC236}">
                <a16:creationId xmlns:a16="http://schemas.microsoft.com/office/drawing/2014/main" id="{8DA5B55F-7A83-AA18-C0F6-ACAE75907E6B}"/>
              </a:ext>
            </a:extLst>
          </p:cNvPr>
          <p:cNvGrpSpPr/>
          <p:nvPr/>
        </p:nvGrpSpPr>
        <p:grpSpPr>
          <a:xfrm>
            <a:off x="403958" y="1529752"/>
            <a:ext cx="5913359" cy="4087891"/>
            <a:chOff x="403958" y="1529752"/>
            <a:chExt cx="5913359" cy="4087891"/>
          </a:xfrm>
        </p:grpSpPr>
        <p:graphicFrame>
          <p:nvGraphicFramePr>
            <p:cNvPr id="7" name="Diagram 6">
              <a:extLst>
                <a:ext uri="{FF2B5EF4-FFF2-40B4-BE49-F238E27FC236}">
                  <a16:creationId xmlns:a16="http://schemas.microsoft.com/office/drawing/2014/main" id="{B6D0447F-F9C7-9A35-E7F7-72ED091206C9}"/>
                </a:ext>
              </a:extLst>
            </p:cNvPr>
            <p:cNvGraphicFramePr/>
            <p:nvPr>
              <p:extLst>
                <p:ext uri="{D42A27DB-BD31-4B8C-83A1-F6EECF244321}">
                  <p14:modId xmlns:p14="http://schemas.microsoft.com/office/powerpoint/2010/main" val="4025560654"/>
                </p:ext>
              </p:extLst>
            </p:nvPr>
          </p:nvGraphicFramePr>
          <p:xfrm>
            <a:off x="403958" y="2214483"/>
            <a:ext cx="2534194" cy="3403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E2E013A-0C5B-A8C9-9FF2-00269EF5AA3D}"/>
                </a:ext>
              </a:extLst>
            </p:cNvPr>
            <p:cNvGraphicFramePr/>
            <p:nvPr>
              <p:extLst>
                <p:ext uri="{D42A27DB-BD31-4B8C-83A1-F6EECF244321}">
                  <p14:modId xmlns:p14="http://schemas.microsoft.com/office/powerpoint/2010/main" val="4083436025"/>
                </p:ext>
              </p:extLst>
            </p:nvPr>
          </p:nvGraphicFramePr>
          <p:xfrm>
            <a:off x="3783123" y="2214483"/>
            <a:ext cx="2534194" cy="3403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39155E79-E203-561E-D65E-3A58C9A5D2E7}"/>
                </a:ext>
              </a:extLst>
            </p:cNvPr>
            <p:cNvSpPr txBox="1"/>
            <p:nvPr/>
          </p:nvSpPr>
          <p:spPr>
            <a:xfrm>
              <a:off x="660425" y="1529752"/>
              <a:ext cx="2021259" cy="400110"/>
            </a:xfrm>
            <a:prstGeom prst="rect">
              <a:avLst/>
            </a:prstGeom>
            <a:noFill/>
          </p:spPr>
          <p:txBody>
            <a:bodyPr wrap="none" rtlCol="0">
              <a:spAutoFit/>
            </a:bodyPr>
            <a:lstStyle/>
            <a:p>
              <a:r>
                <a:rPr lang="en-CN" sz="2000" dirty="0">
                  <a:latin typeface="+mj-lt"/>
                </a:rPr>
                <a:t>Original Outcome</a:t>
              </a:r>
            </a:p>
          </p:txBody>
        </p:sp>
        <p:sp>
          <p:nvSpPr>
            <p:cNvPr id="10" name="TextBox 9">
              <a:extLst>
                <a:ext uri="{FF2B5EF4-FFF2-40B4-BE49-F238E27FC236}">
                  <a16:creationId xmlns:a16="http://schemas.microsoft.com/office/drawing/2014/main" id="{9710A903-70A2-5784-371B-EE1DED94FBCD}"/>
                </a:ext>
              </a:extLst>
            </p:cNvPr>
            <p:cNvSpPr txBox="1"/>
            <p:nvPr/>
          </p:nvSpPr>
          <p:spPr>
            <a:xfrm>
              <a:off x="4261382" y="1529752"/>
              <a:ext cx="1577676" cy="400110"/>
            </a:xfrm>
            <a:prstGeom prst="rect">
              <a:avLst/>
            </a:prstGeom>
            <a:noFill/>
          </p:spPr>
          <p:txBody>
            <a:bodyPr wrap="none" rtlCol="0">
              <a:spAutoFit/>
            </a:bodyPr>
            <a:lstStyle/>
            <a:p>
              <a:r>
                <a:rPr lang="en-CN" sz="2000" dirty="0">
                  <a:latin typeface="+mj-lt"/>
                </a:rPr>
                <a:t>Landing Class</a:t>
              </a:r>
            </a:p>
          </p:txBody>
        </p:sp>
        <p:sp>
          <p:nvSpPr>
            <p:cNvPr id="12" name="Right Arrow 11">
              <a:extLst>
                <a:ext uri="{FF2B5EF4-FFF2-40B4-BE49-F238E27FC236}">
                  <a16:creationId xmlns:a16="http://schemas.microsoft.com/office/drawing/2014/main" id="{D33F964F-AF39-A730-57E9-061CC6154456}"/>
                </a:ext>
              </a:extLst>
            </p:cNvPr>
            <p:cNvSpPr/>
            <p:nvPr/>
          </p:nvSpPr>
          <p:spPr>
            <a:xfrm>
              <a:off x="3049757" y="3579836"/>
              <a:ext cx="628863" cy="672453"/>
            </a:xfrm>
            <a:prstGeom prst="rightArrow">
              <a:avLst/>
            </a:prstGeom>
            <a:solidFill>
              <a:schemeClr val="tx1">
                <a:lumMod val="9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j-lt"/>
              </a:endParaRPr>
            </a:p>
          </p:txBody>
        </p:sp>
      </p:grpSp>
    </p:spTree>
    <p:extLst>
      <p:ext uri="{BB962C8B-B14F-4D97-AF65-F5344CB8AC3E}">
        <p14:creationId xmlns:p14="http://schemas.microsoft.com/office/powerpoint/2010/main" val="32960198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49B7B82-5369-E165-4F8D-BA9D0DA852A8}"/>
              </a:ext>
            </a:extLst>
          </p:cNvPr>
          <p:cNvSpPr>
            <a:spLocks noGrp="1"/>
          </p:cNvSpPr>
          <p:nvPr>
            <p:ph type="title"/>
          </p:nvPr>
        </p:nvSpPr>
        <p:spPr>
          <a:xfrm>
            <a:off x="866627" y="1347395"/>
            <a:ext cx="3288278" cy="4163210"/>
          </a:xfrm>
        </p:spPr>
        <p:txBody>
          <a:bodyPr vert="horz" lIns="91440" tIns="45720" rIns="91440" bIns="45720" rtlCol="0" anchor="ctr">
            <a:normAutofit/>
          </a:bodyPr>
          <a:lstStyle/>
          <a:p>
            <a:r>
              <a:rPr lang="en-US" sz="4000" kern="1200" dirty="0">
                <a:solidFill>
                  <a:schemeClr val="bg1"/>
                </a:solidFill>
                <a:latin typeface="+mj-lt"/>
                <a:ea typeface="+mj-ea"/>
                <a:cs typeface="+mj-cs"/>
              </a:rPr>
              <a:t>EDA with data visualization </a:t>
            </a:r>
          </a:p>
        </p:txBody>
      </p:sp>
      <p:sp>
        <p:nvSpPr>
          <p:cNvPr id="13" name="Rectangle 12">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97769"/>
            <a:ext cx="3569951"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48DA85-B9B5-8545-5FE6-BA2FC9F682EF}"/>
              </a:ext>
            </a:extLst>
          </p:cNvPr>
          <p:cNvSpPr>
            <a:spLocks/>
          </p:cNvSpPr>
          <p:nvPr/>
        </p:nvSpPr>
        <p:spPr>
          <a:xfrm>
            <a:off x="4859338" y="1876927"/>
            <a:ext cx="3200169" cy="2973974"/>
          </a:xfrm>
          <a:prstGeom prst="rect">
            <a:avLst/>
          </a:prstGeom>
        </p:spPr>
        <p:txBody>
          <a:bodyPr/>
          <a:lstStyle/>
          <a:p>
            <a:pPr defTabSz="557784">
              <a:spcAft>
                <a:spcPts val="600"/>
              </a:spcAft>
            </a:pPr>
            <a:r>
              <a:rPr lang="en-US" b="1" kern="1200" dirty="0">
                <a:solidFill>
                  <a:schemeClr val="bg1"/>
                </a:solidFill>
                <a:latin typeface="+mn-lt"/>
                <a:ea typeface="+mn-ea"/>
                <a:cs typeface="+mn-cs"/>
              </a:rPr>
              <a:t>Scatter Plots</a:t>
            </a:r>
            <a:r>
              <a:rPr lang="en-US" kern="1200" dirty="0">
                <a:solidFill>
                  <a:schemeClr val="bg1"/>
                </a:solidFill>
                <a:latin typeface="+mn-lt"/>
                <a:ea typeface="+mn-ea"/>
                <a:cs typeface="+mn-cs"/>
              </a:rPr>
              <a:t>: Identify relationships between variables for potential use in machine learning models.</a:t>
            </a:r>
          </a:p>
          <a:p>
            <a:pPr marL="278892" lvl="1" defTabSz="557784">
              <a:spcAft>
                <a:spcPts val="600"/>
              </a:spcAft>
              <a:buFont typeface="Wingdings" panose="05000000000000000000" pitchFamily="2" charset="2"/>
              <a:buChar char="§"/>
            </a:pPr>
            <a:r>
              <a:rPr lang="en-US" kern="1200" dirty="0">
                <a:solidFill>
                  <a:schemeClr val="bg1"/>
                </a:solidFill>
                <a:latin typeface="+mn-lt"/>
                <a:ea typeface="+mn-ea"/>
                <a:cs typeface="+mn-cs"/>
              </a:rPr>
              <a:t>Flight Number vs. Payload Mass</a:t>
            </a:r>
          </a:p>
          <a:p>
            <a:pPr marL="278892" lvl="1" defTabSz="557784">
              <a:spcAft>
                <a:spcPts val="600"/>
              </a:spcAft>
              <a:buFont typeface="Wingdings" panose="05000000000000000000" pitchFamily="2" charset="2"/>
              <a:buChar char="§"/>
            </a:pPr>
            <a:r>
              <a:rPr lang="en-US" kern="1200" dirty="0">
                <a:solidFill>
                  <a:schemeClr val="bg1"/>
                </a:solidFill>
                <a:latin typeface="+mn-lt"/>
                <a:ea typeface="+mn-ea"/>
                <a:cs typeface="+mn-cs"/>
              </a:rPr>
              <a:t>Flight Number vs. Launch Site</a:t>
            </a:r>
          </a:p>
          <a:p>
            <a:pPr marL="278892" lvl="1" defTabSz="557784">
              <a:spcAft>
                <a:spcPts val="600"/>
              </a:spcAft>
              <a:buFont typeface="Wingdings" panose="05000000000000000000" pitchFamily="2" charset="2"/>
              <a:buChar char="§"/>
            </a:pPr>
            <a:r>
              <a:rPr lang="en-US" kern="1200" dirty="0">
                <a:solidFill>
                  <a:schemeClr val="bg1"/>
                </a:solidFill>
                <a:latin typeface="+mn-lt"/>
                <a:ea typeface="+mn-ea"/>
                <a:cs typeface="+mn-cs"/>
              </a:rPr>
              <a:t>Payload Mass vs. Launch Site</a:t>
            </a:r>
          </a:p>
          <a:p>
            <a:pPr marL="278892" lvl="1" defTabSz="557784">
              <a:spcAft>
                <a:spcPts val="600"/>
              </a:spcAft>
              <a:buFont typeface="Wingdings" panose="05000000000000000000" pitchFamily="2" charset="2"/>
              <a:buChar char="§"/>
            </a:pPr>
            <a:r>
              <a:rPr lang="en-US" kern="1200" dirty="0">
                <a:solidFill>
                  <a:schemeClr val="bg1"/>
                </a:solidFill>
                <a:latin typeface="+mn-lt"/>
                <a:ea typeface="+mn-ea"/>
                <a:cs typeface="+mn-cs"/>
              </a:rPr>
              <a:t>Flight Number vs. Orbit Type</a:t>
            </a:r>
          </a:p>
          <a:p>
            <a:pPr marL="278892" lvl="1" defTabSz="557784">
              <a:spcAft>
                <a:spcPts val="600"/>
              </a:spcAft>
              <a:buFont typeface="Wingdings" panose="05000000000000000000" pitchFamily="2" charset="2"/>
              <a:buChar char="§"/>
            </a:pPr>
            <a:r>
              <a:rPr lang="en-US" kern="1200" dirty="0">
                <a:solidFill>
                  <a:schemeClr val="bg1"/>
                </a:solidFill>
                <a:latin typeface="+mn-lt"/>
                <a:ea typeface="+mn-ea"/>
                <a:cs typeface="+mn-cs"/>
              </a:rPr>
              <a:t>Payload Mass vs. Orbit Type</a:t>
            </a:r>
          </a:p>
          <a:p>
            <a:pPr>
              <a:spcAft>
                <a:spcPts val="600"/>
              </a:spcAft>
            </a:pPr>
            <a:endParaRPr lang="en-US" dirty="0"/>
          </a:p>
        </p:txBody>
      </p:sp>
      <p:sp>
        <p:nvSpPr>
          <p:cNvPr id="4" name="Content Placeholder 3">
            <a:extLst>
              <a:ext uri="{FF2B5EF4-FFF2-40B4-BE49-F238E27FC236}">
                <a16:creationId xmlns:a16="http://schemas.microsoft.com/office/drawing/2014/main" id="{AA5654F1-E896-93D8-4605-04AE043BC6F6}"/>
              </a:ext>
            </a:extLst>
          </p:cNvPr>
          <p:cNvSpPr>
            <a:spLocks/>
          </p:cNvSpPr>
          <p:nvPr/>
        </p:nvSpPr>
        <p:spPr>
          <a:xfrm>
            <a:off x="8153631" y="1876927"/>
            <a:ext cx="3200169" cy="2864989"/>
          </a:xfrm>
          <a:prstGeom prst="rect">
            <a:avLst/>
          </a:prstGeom>
        </p:spPr>
        <p:txBody>
          <a:bodyPr/>
          <a:lstStyle/>
          <a:p>
            <a:pPr defTabSz="557784">
              <a:spcAft>
                <a:spcPts val="600"/>
              </a:spcAft>
            </a:pPr>
            <a:r>
              <a:rPr lang="en-US" b="1" kern="1200" dirty="0">
                <a:solidFill>
                  <a:schemeClr val="bg1"/>
                </a:solidFill>
                <a:latin typeface="+mn-lt"/>
                <a:ea typeface="+mn-ea"/>
                <a:cs typeface="+mn-cs"/>
              </a:rPr>
              <a:t>Bar Charts</a:t>
            </a:r>
            <a:r>
              <a:rPr lang="en-US" kern="1200" dirty="0">
                <a:solidFill>
                  <a:schemeClr val="bg1"/>
                </a:solidFill>
                <a:latin typeface="+mn-lt"/>
                <a:ea typeface="+mn-ea"/>
                <a:cs typeface="+mn-cs"/>
              </a:rPr>
              <a:t>: Compare success rates across different orbit types.</a:t>
            </a:r>
          </a:p>
          <a:p>
            <a:pPr marL="278892" lvl="1" defTabSz="557784">
              <a:spcAft>
                <a:spcPts val="600"/>
              </a:spcAft>
            </a:pPr>
            <a:r>
              <a:rPr lang="en-US" kern="1200" dirty="0">
                <a:solidFill>
                  <a:schemeClr val="bg1"/>
                </a:solidFill>
                <a:latin typeface="+mn-lt"/>
                <a:ea typeface="+mn-ea"/>
                <a:cs typeface="+mn-cs"/>
              </a:rPr>
              <a:t>Success rate of each orbit type</a:t>
            </a:r>
          </a:p>
          <a:p>
            <a:pPr defTabSz="557784">
              <a:spcAft>
                <a:spcPts val="600"/>
              </a:spcAft>
            </a:pPr>
            <a:r>
              <a:rPr lang="en-US" b="1" kern="1200" dirty="0">
                <a:solidFill>
                  <a:schemeClr val="bg1"/>
                </a:solidFill>
                <a:latin typeface="+mn-lt"/>
                <a:ea typeface="+mn-ea"/>
                <a:cs typeface="+mn-cs"/>
              </a:rPr>
              <a:t>Line Charts</a:t>
            </a:r>
            <a:r>
              <a:rPr lang="en-US" kern="1200" dirty="0">
                <a:solidFill>
                  <a:schemeClr val="bg1"/>
                </a:solidFill>
                <a:latin typeface="+mn-lt"/>
                <a:ea typeface="+mn-ea"/>
                <a:cs typeface="+mn-cs"/>
              </a:rPr>
              <a:t>: Track trends in launch success rates over time.</a:t>
            </a:r>
          </a:p>
          <a:p>
            <a:pPr marL="278892" lvl="1" defTabSz="557784">
              <a:spcAft>
                <a:spcPts val="600"/>
              </a:spcAft>
            </a:pPr>
            <a:r>
              <a:rPr lang="en-US" kern="1200" dirty="0">
                <a:solidFill>
                  <a:schemeClr val="bg1"/>
                </a:solidFill>
                <a:latin typeface="+mn-lt"/>
                <a:ea typeface="+mn-ea"/>
                <a:cs typeface="+mn-cs"/>
              </a:rPr>
              <a:t>Yearly average launch success trend</a:t>
            </a:r>
          </a:p>
          <a:p>
            <a:pPr>
              <a:spcAft>
                <a:spcPts val="600"/>
              </a:spcAft>
            </a:pPr>
            <a:endParaRPr lang="en-US" dirty="0">
              <a:solidFill>
                <a:schemeClr val="bg1"/>
              </a:solidFill>
            </a:endParaRPr>
          </a:p>
        </p:txBody>
      </p:sp>
      <p:sp>
        <p:nvSpPr>
          <p:cNvPr id="5" name="Title 1">
            <a:extLst>
              <a:ext uri="{FF2B5EF4-FFF2-40B4-BE49-F238E27FC236}">
                <a16:creationId xmlns:a16="http://schemas.microsoft.com/office/drawing/2014/main" id="{A7C28AB8-91B2-D45D-C820-D4ECCF01579F}"/>
              </a:ext>
            </a:extLst>
          </p:cNvPr>
          <p:cNvSpPr txBox="1">
            <a:spLocks/>
          </p:cNvSpPr>
          <p:nvPr/>
        </p:nvSpPr>
        <p:spPr>
          <a:xfrm>
            <a:off x="4729312" y="1017006"/>
            <a:ext cx="6494461" cy="5175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57784">
              <a:spcAft>
                <a:spcPts val="600"/>
              </a:spcAft>
            </a:pPr>
            <a:r>
              <a:rPr lang="en-US" sz="2196" kern="1200" dirty="0">
                <a:solidFill>
                  <a:schemeClr val="bg1">
                    <a:lumMod val="85000"/>
                  </a:schemeClr>
                </a:solidFill>
                <a:latin typeface="+mj-lt"/>
                <a:ea typeface="+mj-ea"/>
                <a:cs typeface="+mj-cs"/>
              </a:rPr>
              <a:t>Charts Plotted</a:t>
            </a:r>
            <a:endParaRPr lang="en-US" sz="3600" dirty="0">
              <a:solidFill>
                <a:schemeClr val="bg1">
                  <a:lumMod val="85000"/>
                </a:schemeClr>
              </a:solidFill>
            </a:endParaRPr>
          </a:p>
        </p:txBody>
      </p:sp>
    </p:spTree>
    <p:extLst>
      <p:ext uri="{BB962C8B-B14F-4D97-AF65-F5344CB8AC3E}">
        <p14:creationId xmlns:p14="http://schemas.microsoft.com/office/powerpoint/2010/main" val="226103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cket launch">
            <a:extLst>
              <a:ext uri="{FF2B5EF4-FFF2-40B4-BE49-F238E27FC236}">
                <a16:creationId xmlns:a16="http://schemas.microsoft.com/office/drawing/2014/main" id="{9F628552-EE81-F5B3-5CC0-1EFAB41FBA7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75D7A22-4007-E3C6-A63F-EC415F762BDE}"/>
              </a:ext>
            </a:extLst>
          </p:cNvPr>
          <p:cNvSpPr>
            <a:spLocks noGrp="1"/>
          </p:cNvSpPr>
          <p:nvPr>
            <p:ph type="title"/>
          </p:nvPr>
        </p:nvSpPr>
        <p:spPr>
          <a:xfrm>
            <a:off x="838200" y="365125"/>
            <a:ext cx="10515600" cy="1325563"/>
          </a:xfrm>
        </p:spPr>
        <p:txBody>
          <a:bodyPr>
            <a:normAutofit/>
          </a:bodyPr>
          <a:lstStyle/>
          <a:p>
            <a:r>
              <a:rPr lang="en-US">
                <a:solidFill>
                  <a:srgbClr val="FFFFFF"/>
                </a:solidFill>
              </a:rPr>
              <a:t>EDA with SQL</a:t>
            </a:r>
          </a:p>
        </p:txBody>
      </p:sp>
      <p:sp>
        <p:nvSpPr>
          <p:cNvPr id="3" name="Content Placeholder 2">
            <a:extLst>
              <a:ext uri="{FF2B5EF4-FFF2-40B4-BE49-F238E27FC236}">
                <a16:creationId xmlns:a16="http://schemas.microsoft.com/office/drawing/2014/main" id="{0A71DAB1-AF37-ED46-04E3-C2DEDDC4077F}"/>
              </a:ext>
            </a:extLst>
          </p:cNvPr>
          <p:cNvSpPr>
            <a:spLocks noGrp="1"/>
          </p:cNvSpPr>
          <p:nvPr>
            <p:ph idx="1"/>
          </p:nvPr>
        </p:nvSpPr>
        <p:spPr>
          <a:xfrm>
            <a:off x="838200" y="1825625"/>
            <a:ext cx="10515600" cy="4351338"/>
          </a:xfrm>
        </p:spPr>
        <p:txBody>
          <a:bodyPr>
            <a:normAutofit/>
          </a:bodyPr>
          <a:lstStyle/>
          <a:p>
            <a:pPr marL="0" indent="0">
              <a:buNone/>
            </a:pPr>
            <a:r>
              <a:rPr lang="en-US" sz="1800" b="1">
                <a:solidFill>
                  <a:srgbClr val="FFFFFF"/>
                </a:solidFill>
              </a:rPr>
              <a:t>Queries Performed</a:t>
            </a:r>
            <a:r>
              <a:rPr lang="en-US" sz="1800">
                <a:solidFill>
                  <a:srgbClr val="FFFFFF"/>
                </a:solidFill>
              </a:rPr>
              <a:t>:</a:t>
            </a:r>
          </a:p>
          <a:p>
            <a:pPr>
              <a:buFont typeface="Wingdings" panose="05000000000000000000" pitchFamily="2" charset="2"/>
              <a:buChar char="ü"/>
            </a:pPr>
            <a:r>
              <a:rPr lang="en-US" sz="1800">
                <a:solidFill>
                  <a:srgbClr val="FFFFFF"/>
                </a:solidFill>
              </a:rPr>
              <a:t>Display unique launch site names.</a:t>
            </a:r>
          </a:p>
          <a:p>
            <a:pPr>
              <a:buFont typeface="Wingdings" panose="05000000000000000000" pitchFamily="2" charset="2"/>
              <a:buChar char="ü"/>
            </a:pPr>
            <a:r>
              <a:rPr lang="en-US" sz="1800">
                <a:solidFill>
                  <a:srgbClr val="FFFFFF"/>
                </a:solidFill>
              </a:rPr>
              <a:t>Display five records where launch sites start with 'CCA'.</a:t>
            </a:r>
          </a:p>
          <a:p>
            <a:pPr>
              <a:buFont typeface="Wingdings" panose="05000000000000000000" pitchFamily="2" charset="2"/>
              <a:buChar char="ü"/>
            </a:pPr>
            <a:r>
              <a:rPr lang="en-US" sz="1800">
                <a:solidFill>
                  <a:srgbClr val="FFFFFF"/>
                </a:solidFill>
              </a:rPr>
              <a:t>Display total payload mass carried by NASA (CRS) boosters.</a:t>
            </a:r>
          </a:p>
          <a:p>
            <a:pPr>
              <a:buFont typeface="Wingdings" panose="05000000000000000000" pitchFamily="2" charset="2"/>
              <a:buChar char="ü"/>
            </a:pPr>
            <a:r>
              <a:rPr lang="en-US" sz="1800">
                <a:solidFill>
                  <a:srgbClr val="FFFFFF"/>
                </a:solidFill>
              </a:rPr>
              <a:t>Display average payload mass for booster version F9 v1.1.</a:t>
            </a:r>
          </a:p>
          <a:p>
            <a:pPr>
              <a:buFont typeface="Wingdings" panose="05000000000000000000" pitchFamily="2" charset="2"/>
              <a:buChar char="ü"/>
            </a:pPr>
            <a:r>
              <a:rPr lang="en-US" sz="1800">
                <a:solidFill>
                  <a:srgbClr val="FFFFFF"/>
                </a:solidFill>
              </a:rPr>
              <a:t>List the date of the first successful ground pad landing.</a:t>
            </a:r>
          </a:p>
          <a:p>
            <a:pPr>
              <a:buFont typeface="Wingdings" panose="05000000000000000000" pitchFamily="2" charset="2"/>
              <a:buChar char="ü"/>
            </a:pPr>
            <a:r>
              <a:rPr lang="en-US" sz="1800">
                <a:solidFill>
                  <a:srgbClr val="FFFFFF"/>
                </a:solidFill>
              </a:rPr>
              <a:t>List boosters with successful drone ship landings and payload mass between 4000 and 6000.</a:t>
            </a:r>
          </a:p>
          <a:p>
            <a:pPr>
              <a:buFont typeface="Wingdings" panose="05000000000000000000" pitchFamily="2" charset="2"/>
              <a:buChar char="ü"/>
            </a:pPr>
            <a:r>
              <a:rPr lang="en-US" sz="1800">
                <a:solidFill>
                  <a:srgbClr val="FFFFFF"/>
                </a:solidFill>
              </a:rPr>
              <a:t>List the total number of successful and failed mission outcomes.</a:t>
            </a:r>
          </a:p>
          <a:p>
            <a:pPr>
              <a:buFont typeface="Wingdings" panose="05000000000000000000" pitchFamily="2" charset="2"/>
              <a:buChar char="ü"/>
            </a:pPr>
            <a:r>
              <a:rPr lang="en-US" sz="1800">
                <a:solidFill>
                  <a:srgbClr val="FFFFFF"/>
                </a:solidFill>
              </a:rPr>
              <a:t>List booster versions carrying the maximum payload mass.</a:t>
            </a:r>
          </a:p>
          <a:p>
            <a:pPr>
              <a:buFont typeface="Wingdings" panose="05000000000000000000" pitchFamily="2" charset="2"/>
              <a:buChar char="ü"/>
            </a:pPr>
            <a:r>
              <a:rPr lang="en-US" sz="1800">
                <a:solidFill>
                  <a:srgbClr val="FFFFFF"/>
                </a:solidFill>
              </a:rPr>
              <a:t>List failed drone ship landings in 2015, including booster versions and launch site names.</a:t>
            </a:r>
          </a:p>
          <a:p>
            <a:pPr>
              <a:buFont typeface="Wingdings" panose="05000000000000000000" pitchFamily="2" charset="2"/>
              <a:buChar char="ü"/>
            </a:pPr>
            <a:r>
              <a:rPr lang="en-US" sz="1800">
                <a:solidFill>
                  <a:srgbClr val="FFFFFF"/>
                </a:solidFill>
              </a:rPr>
              <a:t>Rank landing outcomes by count between 2010-06-04 and 2017-03-20 in descending order.</a:t>
            </a:r>
          </a:p>
          <a:p>
            <a:endParaRPr lang="en-US" sz="1800">
              <a:solidFill>
                <a:srgbClr val="FFFFFF"/>
              </a:solidFill>
            </a:endParaRPr>
          </a:p>
        </p:txBody>
      </p:sp>
    </p:spTree>
    <p:extLst>
      <p:ext uri="{BB962C8B-B14F-4D97-AF65-F5344CB8AC3E}">
        <p14:creationId xmlns:p14="http://schemas.microsoft.com/office/powerpoint/2010/main" val="7722887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E08E192-D675-E27D-FA69-B075BC2F7095}"/>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Interactive Map with Folium</a:t>
            </a:r>
            <a:endParaRPr lang="en-US">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E3C09A9B-3ABC-97C4-F0BB-4B8FB36A751E}"/>
              </a:ext>
            </a:extLst>
          </p:cNvPr>
          <p:cNvGraphicFramePr>
            <a:graphicFrameLocks noGrp="1"/>
          </p:cNvGraphicFramePr>
          <p:nvPr>
            <p:ph idx="1"/>
            <p:extLst>
              <p:ext uri="{D42A27DB-BD31-4B8C-83A1-F6EECF244321}">
                <p14:modId xmlns:p14="http://schemas.microsoft.com/office/powerpoint/2010/main" val="25869146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18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1000">
              <a:schemeClr val="tx1"/>
            </a:gs>
            <a:gs pos="100000">
              <a:schemeClr val="accent5">
                <a:lumMod val="50000"/>
              </a:schemeClr>
            </a:gs>
            <a:gs pos="95000">
              <a:schemeClr val="accent5">
                <a:lumMod val="5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C97A-398E-E72A-61FA-E7BA5DF17461}"/>
              </a:ext>
            </a:extLst>
          </p:cNvPr>
          <p:cNvSpPr>
            <a:spLocks noGrp="1"/>
          </p:cNvSpPr>
          <p:nvPr>
            <p:ph type="title"/>
          </p:nvPr>
        </p:nvSpPr>
        <p:spPr/>
        <p:txBody>
          <a:bodyPr/>
          <a:lstStyle/>
          <a:p>
            <a:r>
              <a:rPr lang="en-US" b="1" dirty="0">
                <a:solidFill>
                  <a:schemeClr val="bg1"/>
                </a:solidFill>
              </a:rPr>
              <a:t>Dashboard with </a:t>
            </a:r>
            <a:r>
              <a:rPr lang="en-US" b="1" dirty="0" err="1">
                <a:solidFill>
                  <a:schemeClr val="bg1"/>
                </a:solidFill>
              </a:rPr>
              <a:t>Plotly</a:t>
            </a:r>
            <a:r>
              <a:rPr lang="en-US" b="1" dirty="0">
                <a:solidFill>
                  <a:schemeClr val="bg1"/>
                </a:solidFill>
              </a:rPr>
              <a:t> Dash</a:t>
            </a:r>
            <a:endParaRPr lang="en-US" dirty="0">
              <a:solidFill>
                <a:schemeClr val="bg1"/>
              </a:solidFill>
            </a:endParaRPr>
          </a:p>
        </p:txBody>
      </p:sp>
      <p:graphicFrame>
        <p:nvGraphicFramePr>
          <p:cNvPr id="5" name="Content Placeholder 2">
            <a:extLst>
              <a:ext uri="{FF2B5EF4-FFF2-40B4-BE49-F238E27FC236}">
                <a16:creationId xmlns:a16="http://schemas.microsoft.com/office/drawing/2014/main" id="{4FCF8C55-CA69-A3A0-FDF9-48173DAE8C9D}"/>
              </a:ext>
            </a:extLst>
          </p:cNvPr>
          <p:cNvGraphicFramePr>
            <a:graphicFrameLocks noGrp="1"/>
          </p:cNvGraphicFramePr>
          <p:nvPr>
            <p:ph idx="1"/>
            <p:extLst>
              <p:ext uri="{D42A27DB-BD31-4B8C-83A1-F6EECF244321}">
                <p14:modId xmlns:p14="http://schemas.microsoft.com/office/powerpoint/2010/main" val="1949660330"/>
              </p:ext>
            </p:extLst>
          </p:nvPr>
        </p:nvGraphicFramePr>
        <p:xfrm>
          <a:off x="986482"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856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31000">
              <a:schemeClr val="tx1"/>
            </a:gs>
            <a:gs pos="100000">
              <a:srgbClr val="7030A0"/>
            </a:gs>
            <a:gs pos="82000">
              <a:srgbClr val="3E1B59"/>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25E6-81AF-70D3-6A44-6DAB518D5F2A}"/>
              </a:ext>
            </a:extLst>
          </p:cNvPr>
          <p:cNvSpPr>
            <a:spLocks noGrp="1"/>
          </p:cNvSpPr>
          <p:nvPr>
            <p:ph type="title"/>
          </p:nvPr>
        </p:nvSpPr>
        <p:spPr>
          <a:xfrm>
            <a:off x="838200" y="365125"/>
            <a:ext cx="10515600" cy="821991"/>
          </a:xfrm>
        </p:spPr>
        <p:txBody>
          <a:bodyPr/>
          <a:lstStyle/>
          <a:p>
            <a:r>
              <a:rPr lang="en-US" b="1" i="0" u="none" strike="noStrike" baseline="0" dirty="0">
                <a:solidFill>
                  <a:schemeClr val="bg1"/>
                </a:solidFill>
              </a:rPr>
              <a:t>Predictive analysis</a:t>
            </a:r>
            <a:endParaRPr lang="en-US" sz="8800" dirty="0">
              <a:solidFill>
                <a:schemeClr val="bg1"/>
              </a:solidFill>
            </a:endParaRPr>
          </a:p>
        </p:txBody>
      </p:sp>
      <p:graphicFrame>
        <p:nvGraphicFramePr>
          <p:cNvPr id="6" name="Content Placeholder 2">
            <a:extLst>
              <a:ext uri="{FF2B5EF4-FFF2-40B4-BE49-F238E27FC236}">
                <a16:creationId xmlns:a16="http://schemas.microsoft.com/office/drawing/2014/main" id="{48790BB3-4112-C4DD-4BC0-72C565996D60}"/>
              </a:ext>
            </a:extLst>
          </p:cNvPr>
          <p:cNvGraphicFramePr>
            <a:graphicFrameLocks noGrp="1"/>
          </p:cNvGraphicFramePr>
          <p:nvPr>
            <p:ph idx="1"/>
            <p:extLst>
              <p:ext uri="{D42A27DB-BD31-4B8C-83A1-F6EECF244321}">
                <p14:modId xmlns:p14="http://schemas.microsoft.com/office/powerpoint/2010/main" val="35105402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7D781C0A-8A0A-D126-80E2-6E7750658BB4}"/>
              </a:ext>
            </a:extLst>
          </p:cNvPr>
          <p:cNvSpPr txBox="1">
            <a:spLocks/>
          </p:cNvSpPr>
          <p:nvPr/>
        </p:nvSpPr>
        <p:spPr>
          <a:xfrm>
            <a:off x="838200" y="1087354"/>
            <a:ext cx="10515600" cy="821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lumMod val="85000"/>
                  </a:schemeClr>
                </a:solidFill>
              </a:rPr>
              <a:t>Binary Classification</a:t>
            </a:r>
            <a:endParaRPr lang="en-US" sz="6600" dirty="0">
              <a:solidFill>
                <a:schemeClr val="bg1">
                  <a:lumMod val="85000"/>
                </a:schemeClr>
              </a:solidFill>
            </a:endParaRPr>
          </a:p>
        </p:txBody>
      </p:sp>
    </p:spTree>
    <p:extLst>
      <p:ext uri="{BB962C8B-B14F-4D97-AF65-F5344CB8AC3E}">
        <p14:creationId xmlns:p14="http://schemas.microsoft.com/office/powerpoint/2010/main" val="278802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66000">
              <a:schemeClr val="tx1"/>
            </a:gs>
            <a:gs pos="100000">
              <a:schemeClr val="accent5">
                <a:lumMod val="50000"/>
              </a:schemeClr>
            </a:gs>
            <a:gs pos="95000">
              <a:schemeClr val="accent5">
                <a:lumMod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0" y="33549"/>
            <a:ext cx="7004304" cy="2069571"/>
          </a:xfrm>
          <a:noFill/>
        </p:spPr>
        <p:txBody>
          <a:bodyPr vert="horz" lIns="91440" tIns="45720" rIns="91440" bIns="45720" rtlCol="0" anchor="b">
            <a:normAutofit/>
          </a:bodyPr>
          <a:lstStyle/>
          <a:p>
            <a:pPr algn="ctr"/>
            <a:r>
              <a:rPr lang="en-US" kern="1200" dirty="0">
                <a:gradFill>
                  <a:gsLst>
                    <a:gs pos="0">
                      <a:srgbClr val="00B0F0"/>
                    </a:gs>
                    <a:gs pos="35000">
                      <a:srgbClr val="4CEAF2"/>
                    </a:gs>
                    <a:gs pos="83000">
                      <a:srgbClr val="B5E3F1"/>
                    </a:gs>
                    <a:gs pos="100000">
                      <a:schemeClr val="bg1"/>
                    </a:gs>
                  </a:gsLst>
                  <a:lin ang="5400000" scaled="1"/>
                </a:gradFill>
                <a:latin typeface="+mj-lt"/>
                <a:ea typeface="+mj-ea"/>
                <a:cs typeface="+mj-cs"/>
              </a:rPr>
              <a:t>RESULTS</a:t>
            </a:r>
          </a:p>
        </p:txBody>
      </p:sp>
      <p:sp>
        <p:nvSpPr>
          <p:cNvPr id="4" name="TextBox 3">
            <a:extLst>
              <a:ext uri="{FF2B5EF4-FFF2-40B4-BE49-F238E27FC236}">
                <a16:creationId xmlns:a16="http://schemas.microsoft.com/office/drawing/2014/main" id="{2FD0AF67-C261-9CD2-7511-6C0D3AA472B3}"/>
              </a:ext>
            </a:extLst>
          </p:cNvPr>
          <p:cNvSpPr txBox="1"/>
          <p:nvPr/>
        </p:nvSpPr>
        <p:spPr>
          <a:xfrm>
            <a:off x="2209423" y="2795617"/>
            <a:ext cx="4977762" cy="1384995"/>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solidFill>
                  <a:srgbClr val="4CEAF2"/>
                </a:solidFill>
              </a:rPr>
              <a:t>EDA results</a:t>
            </a:r>
          </a:p>
          <a:p>
            <a:pPr marL="457200" indent="-457200">
              <a:buFont typeface="Wingdings" panose="05000000000000000000" pitchFamily="2" charset="2"/>
              <a:buChar char="ü"/>
            </a:pPr>
            <a:r>
              <a:rPr lang="en-US" sz="2800" dirty="0">
                <a:solidFill>
                  <a:srgbClr val="4CEAF2"/>
                </a:solidFill>
              </a:rPr>
              <a:t>Interactive analytics demo</a:t>
            </a:r>
          </a:p>
          <a:p>
            <a:pPr marL="457200" indent="-457200">
              <a:buFont typeface="Wingdings" panose="05000000000000000000" pitchFamily="2" charset="2"/>
              <a:buChar char="ü"/>
            </a:pPr>
            <a:r>
              <a:rPr lang="en-US" sz="2800" dirty="0">
                <a:solidFill>
                  <a:srgbClr val="4CEAF2"/>
                </a:solidFill>
              </a:rPr>
              <a:t>Predictive analytics results</a:t>
            </a:r>
          </a:p>
        </p:txBody>
      </p:sp>
    </p:spTree>
    <p:extLst>
      <p:ext uri="{BB962C8B-B14F-4D97-AF65-F5344CB8AC3E}">
        <p14:creationId xmlns:p14="http://schemas.microsoft.com/office/powerpoint/2010/main" val="3922242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809979" y="580690"/>
            <a:ext cx="7004304" cy="2069571"/>
          </a:xfrm>
          <a:noFill/>
        </p:spPr>
        <p:txBody>
          <a:bodyPr vert="horz" lIns="91440" tIns="45720" rIns="91440" bIns="45720" rtlCol="0" anchor="b">
            <a:normAutofit/>
          </a:bodyPr>
          <a:lstStyle/>
          <a:p>
            <a:pPr algn="ctr"/>
            <a:r>
              <a:rPr lang="en-US" dirty="0">
                <a:gradFill>
                  <a:gsLst>
                    <a:gs pos="0">
                      <a:srgbClr val="00B0F0"/>
                    </a:gs>
                    <a:gs pos="35000">
                      <a:srgbClr val="4CEAF2"/>
                    </a:gs>
                    <a:gs pos="83000">
                      <a:srgbClr val="B5E3F1"/>
                    </a:gs>
                    <a:gs pos="100000">
                      <a:schemeClr val="bg1"/>
                    </a:gs>
                  </a:gsLst>
                  <a:lin ang="5400000" scaled="1"/>
                </a:gradFill>
              </a:rPr>
              <a:t>Exploratory Data Analysis</a:t>
            </a:r>
          </a:p>
        </p:txBody>
      </p:sp>
      <p:sp>
        <p:nvSpPr>
          <p:cNvPr id="3" name="Text Placeholder 2">
            <a:extLst>
              <a:ext uri="{FF2B5EF4-FFF2-40B4-BE49-F238E27FC236}">
                <a16:creationId xmlns:a16="http://schemas.microsoft.com/office/drawing/2014/main" id="{EBC72A70-6432-2489-C188-FD571CA8B676}"/>
              </a:ext>
            </a:extLst>
          </p:cNvPr>
          <p:cNvSpPr>
            <a:spLocks noGrp="1"/>
          </p:cNvSpPr>
          <p:nvPr>
            <p:ph type="body" idx="1"/>
          </p:nvPr>
        </p:nvSpPr>
        <p:spPr>
          <a:xfrm>
            <a:off x="3340331" y="2895287"/>
            <a:ext cx="5943600" cy="2607079"/>
          </a:xfrm>
          <a:noFill/>
        </p:spPr>
        <p:txBody>
          <a:bodyPr vert="horz" lIns="91440" tIns="45720" rIns="91440" bIns="45720" rtlCol="0" anchor="t">
            <a:normAutofit/>
          </a:bodyPr>
          <a:lstStyle/>
          <a:p>
            <a:pPr algn="ctr"/>
            <a:r>
              <a:rPr lang="en-US" sz="3600" kern="1200" dirty="0">
                <a:solidFill>
                  <a:schemeClr val="bg1"/>
                </a:solidFill>
                <a:latin typeface="+mj-lt"/>
                <a:ea typeface="+mn-ea"/>
                <a:cs typeface="+mn-cs"/>
              </a:rPr>
              <a:t>Section </a:t>
            </a:r>
            <a:r>
              <a:rPr lang="en-US" sz="3600" dirty="0">
                <a:solidFill>
                  <a:schemeClr val="bg1"/>
                </a:solidFill>
                <a:latin typeface="+mj-lt"/>
              </a:rPr>
              <a:t>2</a:t>
            </a:r>
            <a:endParaRPr lang="en-US" sz="3600" kern="1200" dirty="0">
              <a:solidFill>
                <a:schemeClr val="bg1"/>
              </a:solidFill>
              <a:latin typeface="+mj-lt"/>
              <a:ea typeface="+mn-ea"/>
              <a:cs typeface="+mn-cs"/>
            </a:endParaRPr>
          </a:p>
          <a:p>
            <a:pPr algn="ctr"/>
            <a:endParaRPr lang="en-US" kern="1200" dirty="0">
              <a:solidFill>
                <a:schemeClr val="bg1"/>
              </a:solidFill>
              <a:latin typeface="+mn-lt"/>
              <a:ea typeface="+mn-ea"/>
              <a:cs typeface="+mn-cs"/>
            </a:endParaRPr>
          </a:p>
        </p:txBody>
      </p:sp>
    </p:spTree>
    <p:extLst>
      <p:ext uri="{BB962C8B-B14F-4D97-AF65-F5344CB8AC3E}">
        <p14:creationId xmlns:p14="http://schemas.microsoft.com/office/powerpoint/2010/main" val="3175552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AA7B17F-3FE1-675E-B50E-D60D9522338A}"/>
              </a:ext>
            </a:extLst>
          </p:cNvPr>
          <p:cNvSpPr>
            <a:spLocks noGrp="1"/>
          </p:cNvSpPr>
          <p:nvPr>
            <p:ph type="title"/>
          </p:nvPr>
        </p:nvSpPr>
        <p:spPr>
          <a:xfrm>
            <a:off x="630935" y="4018137"/>
            <a:ext cx="5071221" cy="2129586"/>
          </a:xfrm>
          <a:noFill/>
        </p:spPr>
        <p:txBody>
          <a:bodyPr anchor="t">
            <a:normAutofit/>
          </a:bodyPr>
          <a:lstStyle/>
          <a:p>
            <a:r>
              <a:rPr lang="en-US" sz="4800">
                <a:solidFill>
                  <a:schemeClr val="bg1"/>
                </a:solidFill>
                <a:latin typeface="Abadi"/>
              </a:rPr>
              <a:t>Flight Number vs. Launch Site</a:t>
            </a:r>
            <a:endParaRPr lang="en-US" sz="4800">
              <a:solidFill>
                <a:schemeClr val="bg1"/>
              </a:solidFill>
            </a:endParaRPr>
          </a:p>
        </p:txBody>
      </p:sp>
      <p:pic>
        <p:nvPicPr>
          <p:cNvPr id="6" name="Picture 5">
            <a:extLst>
              <a:ext uri="{FF2B5EF4-FFF2-40B4-BE49-F238E27FC236}">
                <a16:creationId xmlns:a16="http://schemas.microsoft.com/office/drawing/2014/main" id="{4264D4A2-4AB6-3914-977A-18F2DAC107A1}"/>
              </a:ext>
            </a:extLst>
          </p:cNvPr>
          <p:cNvPicPr>
            <a:picLocks noChangeAspect="1"/>
          </p:cNvPicPr>
          <p:nvPr/>
        </p:nvPicPr>
        <p:blipFill>
          <a:blip r:embed="rId2"/>
          <a:stretch>
            <a:fillRect/>
          </a:stretch>
        </p:blipFill>
        <p:spPr>
          <a:xfrm>
            <a:off x="631359" y="1193204"/>
            <a:ext cx="10843065" cy="2114398"/>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CFDCCAF-0515-E62B-B79C-447D5B984853}"/>
              </a:ext>
            </a:extLst>
          </p:cNvPr>
          <p:cNvSpPr>
            <a:spLocks noGrp="1" noChangeArrowheads="1"/>
          </p:cNvSpPr>
          <p:nvPr>
            <p:ph idx="1"/>
          </p:nvPr>
        </p:nvSpPr>
        <p:spPr bwMode="auto">
          <a:xfrm>
            <a:off x="5925304" y="4018143"/>
            <a:ext cx="5549111" cy="21295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eaLnBrk="0" fontAlgn="base" hangingPunct="0">
              <a:spcBef>
                <a:spcPct val="0"/>
              </a:spcBef>
              <a:spcAft>
                <a:spcPts val="600"/>
              </a:spcAft>
            </a:pPr>
            <a:r>
              <a:rPr kumimoji="0" lang="en-US" altLang="en-US" sz="1800" b="0" i="0" u="none" strike="noStrike" cap="none" normalizeH="0" baseline="0">
                <a:ln>
                  <a:noFill/>
                </a:ln>
                <a:solidFill>
                  <a:schemeClr val="bg1"/>
                </a:solidFill>
                <a:effectLst/>
                <a:latin typeface="Arial" panose="020B0604020202020204" pitchFamily="34" charset="0"/>
              </a:rPr>
              <a:t>Early flights failed, while recent flights succeeded.</a:t>
            </a:r>
          </a:p>
          <a:p>
            <a:pPr eaLnBrk="0" fontAlgn="base" hangingPunct="0">
              <a:spcBef>
                <a:spcPct val="0"/>
              </a:spcBef>
              <a:spcAft>
                <a:spcPts val="600"/>
              </a:spcAft>
            </a:pPr>
            <a:r>
              <a:rPr kumimoji="0" lang="en-US" altLang="en-US" sz="1800" b="0" i="0" u="none" strike="noStrike" cap="none" normalizeH="0" baseline="0">
                <a:ln>
                  <a:noFill/>
                </a:ln>
                <a:solidFill>
                  <a:schemeClr val="bg1"/>
                </a:solidFill>
                <a:effectLst/>
                <a:latin typeface="Arial" panose="020B0604020202020204" pitchFamily="34" charset="0"/>
              </a:rPr>
              <a:t>CCAFS SLC 40 hosts about half of all launches.</a:t>
            </a:r>
          </a:p>
          <a:p>
            <a:pPr eaLnBrk="0" fontAlgn="base" hangingPunct="0">
              <a:spcBef>
                <a:spcPct val="0"/>
              </a:spcBef>
              <a:spcAft>
                <a:spcPts val="600"/>
              </a:spcAft>
            </a:pPr>
            <a:r>
              <a:rPr kumimoji="0" lang="en-US" altLang="en-US" sz="1800" b="0" i="0" u="none" strike="noStrike" cap="none" normalizeH="0" baseline="0">
                <a:ln>
                  <a:noFill/>
                </a:ln>
                <a:solidFill>
                  <a:schemeClr val="bg1"/>
                </a:solidFill>
                <a:effectLst/>
                <a:latin typeface="Arial" panose="020B0604020202020204" pitchFamily="34" charset="0"/>
              </a:rPr>
              <a:t>VAFB SLC 4E and KSC LC 39A have higher success rates.</a:t>
            </a:r>
          </a:p>
          <a:p>
            <a:pPr eaLnBrk="0" fontAlgn="base" hangingPunct="0">
              <a:spcBef>
                <a:spcPct val="0"/>
              </a:spcBef>
              <a:spcAft>
                <a:spcPts val="600"/>
              </a:spcAft>
            </a:pPr>
            <a:r>
              <a:rPr kumimoji="0" lang="en-US" altLang="en-US" sz="1800" b="0" i="0" u="none" strike="noStrike" cap="none" normalizeH="0" baseline="0">
                <a:ln>
                  <a:noFill/>
                </a:ln>
                <a:solidFill>
                  <a:schemeClr val="bg1"/>
                </a:solidFill>
                <a:effectLst/>
                <a:latin typeface="Arial" panose="020B0604020202020204" pitchFamily="34" charset="0"/>
              </a:rPr>
              <a:t>Success rates improve with each new launch. </a:t>
            </a:r>
          </a:p>
        </p:txBody>
      </p:sp>
    </p:spTree>
    <p:extLst>
      <p:ext uri="{BB962C8B-B14F-4D97-AF65-F5344CB8AC3E}">
        <p14:creationId xmlns:p14="http://schemas.microsoft.com/office/powerpoint/2010/main" val="310128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9A749B2-B747-E317-6EA7-D33A866147BA}"/>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Payload vs. Launch Site</a:t>
            </a:r>
          </a:p>
        </p:txBody>
      </p:sp>
      <p:sp>
        <p:nvSpPr>
          <p:cNvPr id="8" name="Rectangle 2">
            <a:extLst>
              <a:ext uri="{FF2B5EF4-FFF2-40B4-BE49-F238E27FC236}">
                <a16:creationId xmlns:a16="http://schemas.microsoft.com/office/drawing/2014/main" id="{56513C17-3507-5408-5B53-FF3E32B57CBB}"/>
              </a:ext>
            </a:extLst>
          </p:cNvPr>
          <p:cNvSpPr>
            <a:spLocks noChangeArrowheads="1"/>
          </p:cNvSpPr>
          <p:nvPr/>
        </p:nvSpPr>
        <p:spPr bwMode="auto">
          <a:xfrm>
            <a:off x="6095996" y="630936"/>
            <a:ext cx="5064191" cy="209676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chemeClr val="bg1"/>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rPr>
              <a:t>Higher payload mass generally leads to higher success rates.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rPr>
              <a:t>Most launches with payloads over 7000 kg were successful.</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rPr>
              <a:t>KSC LC 39A has a 100% success rate for payloads under 5500 kg. </a:t>
            </a: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826107AB-B71D-7024-90E2-8AE9FDE3B421}"/>
              </a:ext>
            </a:extLst>
          </p:cNvPr>
          <p:cNvPicPr>
            <a:picLocks noGrp="1" noChangeAspect="1"/>
          </p:cNvPicPr>
          <p:nvPr>
            <p:ph idx="1"/>
          </p:nvPr>
        </p:nvPicPr>
        <p:blipFill>
          <a:blip r:embed="rId2"/>
          <a:stretch>
            <a:fillRect/>
          </a:stretch>
        </p:blipFill>
        <p:spPr>
          <a:xfrm>
            <a:off x="631359" y="3461335"/>
            <a:ext cx="10843065" cy="2114398"/>
          </a:xfrm>
          <a:prstGeom prst="rect">
            <a:avLst/>
          </a:prstGeom>
        </p:spPr>
      </p:pic>
      <p:grpSp>
        <p:nvGrpSpPr>
          <p:cNvPr id="41" name="Group 40">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202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Pen placed on top of a signature line">
            <a:extLst>
              <a:ext uri="{FF2B5EF4-FFF2-40B4-BE49-F238E27FC236}">
                <a16:creationId xmlns:a16="http://schemas.microsoft.com/office/drawing/2014/main" id="{7298A5A8-A97C-8637-D44A-4888D91CA694}"/>
              </a:ext>
            </a:extLst>
          </p:cNvPr>
          <p:cNvPicPr>
            <a:picLocks noChangeAspect="1"/>
          </p:cNvPicPr>
          <p:nvPr/>
        </p:nvPicPr>
        <p:blipFill rotWithShape="1">
          <a:blip r:embed="rId3"/>
          <a:srcRect l="23289" b="9091"/>
          <a:stretch/>
        </p:blipFill>
        <p:spPr>
          <a:xfrm>
            <a:off x="4347410" y="10"/>
            <a:ext cx="7844589" cy="6857990"/>
          </a:xfrm>
          <a:prstGeom prst="rect">
            <a:avLst/>
          </a:prstGeom>
        </p:spPr>
      </p:pic>
      <p:sp>
        <p:nvSpPr>
          <p:cNvPr id="37" name="Rectangle 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bg1"/>
                </a:solidFill>
                <a:latin typeface="+mj-lt"/>
                <a:ea typeface="+mj-ea"/>
                <a:cs typeface="+mj-cs"/>
              </a:rPr>
              <a:t>Outline</a:t>
            </a:r>
          </a:p>
        </p:txBody>
      </p:sp>
      <p:sp>
        <p:nvSpPr>
          <p:cNvPr id="39" name="Rectangle 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1093" y="2718054"/>
            <a:ext cx="5580527" cy="3638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bg1"/>
                </a:solidFill>
                <a:latin typeface="+mn-lt"/>
              </a:rPr>
              <a:t>Executive Summary</a:t>
            </a:r>
          </a:p>
          <a:p>
            <a:pPr>
              <a:spcBef>
                <a:spcPts val="1400"/>
              </a:spcBef>
              <a:buFont typeface="Arial" panose="020B0604020202020204" pitchFamily="34" charset="0"/>
              <a:buChar char="•"/>
            </a:pPr>
            <a:r>
              <a:rPr lang="en-US" sz="2000" dirty="0">
                <a:solidFill>
                  <a:schemeClr val="bg1"/>
                </a:solidFill>
                <a:latin typeface="+mn-lt"/>
              </a:rPr>
              <a:t>Introduction</a:t>
            </a:r>
          </a:p>
          <a:p>
            <a:pPr>
              <a:spcBef>
                <a:spcPts val="1400"/>
              </a:spcBef>
              <a:buFont typeface="Arial" panose="020B0604020202020204" pitchFamily="34" charset="0"/>
              <a:buChar char="•"/>
            </a:pPr>
            <a:r>
              <a:rPr lang="en-US" sz="2000" dirty="0">
                <a:solidFill>
                  <a:schemeClr val="bg1"/>
                </a:solidFill>
                <a:latin typeface="+mn-lt"/>
              </a:rPr>
              <a:t>Methodology</a:t>
            </a:r>
          </a:p>
          <a:p>
            <a:pPr>
              <a:spcBef>
                <a:spcPts val="1400"/>
              </a:spcBef>
              <a:buFont typeface="Arial" panose="020B0604020202020204" pitchFamily="34" charset="0"/>
              <a:buChar char="•"/>
            </a:pPr>
            <a:r>
              <a:rPr lang="en-US" sz="2000" dirty="0">
                <a:solidFill>
                  <a:schemeClr val="bg1"/>
                </a:solidFill>
                <a:latin typeface="+mn-lt"/>
              </a:rPr>
              <a:t>Results</a:t>
            </a:r>
          </a:p>
          <a:p>
            <a:pPr>
              <a:spcBef>
                <a:spcPts val="1400"/>
              </a:spcBef>
              <a:buFont typeface="Arial" panose="020B0604020202020204" pitchFamily="34" charset="0"/>
              <a:buChar char="•"/>
            </a:pPr>
            <a:r>
              <a:rPr lang="en-US" sz="2000" dirty="0">
                <a:solidFill>
                  <a:schemeClr val="bg1"/>
                </a:solidFill>
                <a:latin typeface="+mn-lt"/>
              </a:rPr>
              <a:t>Conclusion</a:t>
            </a:r>
          </a:p>
          <a:p>
            <a:pPr>
              <a:spcBef>
                <a:spcPts val="1400"/>
              </a:spcBef>
              <a:buFont typeface="Arial" panose="020B0604020202020204" pitchFamily="34" charset="0"/>
              <a:buChar char="•"/>
            </a:pPr>
            <a:r>
              <a:rPr lang="en-US" sz="2000" dirty="0">
                <a:solidFill>
                  <a:schemeClr val="bg1"/>
                </a:solidFill>
                <a:latin typeface="+mn-lt"/>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D62736-10F3-622E-DF7B-407C1434CA4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800" kern="1200">
                <a:solidFill>
                  <a:schemeClr val="bg1"/>
                </a:solidFill>
                <a:latin typeface="+mj-lt"/>
                <a:ea typeface="+mj-ea"/>
                <a:cs typeface="+mj-cs"/>
              </a:rPr>
              <a:t>Success Rate vs. Orbit Type</a:t>
            </a:r>
          </a:p>
        </p:txBody>
      </p:sp>
      <p:sp>
        <p:nvSpPr>
          <p:cNvPr id="31" name="Rectangle 30">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8CD527A2-2097-142D-3562-A07386391AB8}"/>
              </a:ext>
            </a:extLst>
          </p:cNvPr>
          <p:cNvSpPr txBox="1"/>
          <p:nvPr/>
        </p:nvSpPr>
        <p:spPr>
          <a:xfrm>
            <a:off x="630936" y="3429000"/>
            <a:ext cx="5234065" cy="2828892"/>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100% Success Rate</a:t>
            </a:r>
            <a:r>
              <a:rPr lang="en-US" sz="2000" dirty="0">
                <a:solidFill>
                  <a:schemeClr val="bg1"/>
                </a:solidFill>
              </a:rPr>
              <a:t>: ES-L1, GEO, HEO, SSO</a:t>
            </a:r>
          </a:p>
          <a:p>
            <a:pPr indent="-228600">
              <a:lnSpc>
                <a:spcPct val="90000"/>
              </a:lnSpc>
              <a:spcAft>
                <a:spcPts val="600"/>
              </a:spcAft>
              <a:buFont typeface="Arial" panose="020B0604020202020204" pitchFamily="34" charset="0"/>
              <a:buChar char="•"/>
            </a:pPr>
            <a:r>
              <a:rPr lang="en-US" sz="2000" b="1" dirty="0">
                <a:solidFill>
                  <a:schemeClr val="bg1"/>
                </a:solidFill>
              </a:rPr>
              <a:t>0% Success Rate</a:t>
            </a:r>
            <a:r>
              <a:rPr lang="en-US" sz="2000" dirty="0">
                <a:solidFill>
                  <a:schemeClr val="bg1"/>
                </a:solidFill>
              </a:rPr>
              <a:t>: SO</a:t>
            </a:r>
          </a:p>
          <a:p>
            <a:pPr indent="-228600">
              <a:lnSpc>
                <a:spcPct val="90000"/>
              </a:lnSpc>
              <a:spcAft>
                <a:spcPts val="600"/>
              </a:spcAft>
              <a:buFont typeface="Arial" panose="020B0604020202020204" pitchFamily="34" charset="0"/>
              <a:buChar char="•"/>
            </a:pPr>
            <a:r>
              <a:rPr lang="en-US" sz="2000" b="1" dirty="0">
                <a:solidFill>
                  <a:schemeClr val="bg1"/>
                </a:solidFill>
              </a:rPr>
              <a:t>50% to 85% Success Rate</a:t>
            </a:r>
            <a:r>
              <a:rPr lang="en-US" sz="2000" dirty="0">
                <a:solidFill>
                  <a:schemeClr val="bg1"/>
                </a:solidFill>
              </a:rPr>
              <a:t>: GTO, ISS, LEO, MEO, PO</a:t>
            </a:r>
          </a:p>
        </p:txBody>
      </p:sp>
      <p:pic>
        <p:nvPicPr>
          <p:cNvPr id="5" name="Content Placeholder 4" descr="A graph of blue bars&#10;&#10;Description automatically generated">
            <a:extLst>
              <a:ext uri="{FF2B5EF4-FFF2-40B4-BE49-F238E27FC236}">
                <a16:creationId xmlns:a16="http://schemas.microsoft.com/office/drawing/2014/main" id="{D739A26A-6D7C-4EC3-4293-4CD75397A775}"/>
              </a:ext>
            </a:extLst>
          </p:cNvPr>
          <p:cNvPicPr>
            <a:picLocks noGrp="1" noChangeAspect="1"/>
          </p:cNvPicPr>
          <p:nvPr>
            <p:ph idx="1"/>
          </p:nvPr>
        </p:nvPicPr>
        <p:blipFill>
          <a:blip r:embed="rId3"/>
          <a:stretch>
            <a:fillRect/>
          </a:stretch>
        </p:blipFill>
        <p:spPr>
          <a:xfrm>
            <a:off x="6271515" y="1868272"/>
            <a:ext cx="5138643" cy="3918213"/>
          </a:xfrm>
          <a:prstGeom prst="rect">
            <a:avLst/>
          </a:prstGeom>
        </p:spPr>
      </p:pic>
      <p:grpSp>
        <p:nvGrpSpPr>
          <p:cNvPr id="47" name="Group 46">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8" name="Straight Connector 47">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651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0" name="Oval 4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0DED02C2-2010-D928-A681-121271C92107}"/>
              </a:ext>
            </a:extLst>
          </p:cNvPr>
          <p:cNvPicPr>
            <a:picLocks noChangeAspect="1"/>
          </p:cNvPicPr>
          <p:nvPr/>
        </p:nvPicPr>
        <p:blipFill rotWithShape="1">
          <a:blip r:embed="rId2"/>
          <a:srcRect r="255" b="-1"/>
          <a:stretch/>
        </p:blipFill>
        <p:spPr>
          <a:xfrm>
            <a:off x="626590" y="317578"/>
            <a:ext cx="10851111" cy="3508437"/>
          </a:xfrm>
          <a:prstGeom prst="rect">
            <a:avLst/>
          </a:prstGeom>
        </p:spPr>
      </p:pic>
      <p:grpSp>
        <p:nvGrpSpPr>
          <p:cNvPr id="58" name="Group 5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0C75FD6-AC66-C7CD-C3E4-432F525F4F1F}"/>
              </a:ext>
            </a:extLst>
          </p:cNvPr>
          <p:cNvSpPr>
            <a:spLocks noGrp="1"/>
          </p:cNvSpPr>
          <p:nvPr>
            <p:ph type="title"/>
          </p:nvPr>
        </p:nvSpPr>
        <p:spPr>
          <a:xfrm>
            <a:off x="630936" y="4018137"/>
            <a:ext cx="4569060" cy="2129586"/>
          </a:xfrm>
          <a:noFill/>
        </p:spPr>
        <p:txBody>
          <a:bodyPr anchor="t">
            <a:normAutofit/>
          </a:bodyPr>
          <a:lstStyle/>
          <a:p>
            <a:r>
              <a:rPr lang="en-US" sz="4800">
                <a:solidFill>
                  <a:schemeClr val="bg1"/>
                </a:solidFill>
                <a:latin typeface="Abadi"/>
              </a:rPr>
              <a:t>Flight Number vs. Orbit Type</a:t>
            </a:r>
            <a:endParaRPr lang="en-US" sz="4800">
              <a:solidFill>
                <a:schemeClr val="bg1"/>
              </a:solidFill>
            </a:endParaRPr>
          </a:p>
        </p:txBody>
      </p:sp>
      <p:sp>
        <p:nvSpPr>
          <p:cNvPr id="4" name="Rectangle 1">
            <a:extLst>
              <a:ext uri="{FF2B5EF4-FFF2-40B4-BE49-F238E27FC236}">
                <a16:creationId xmlns:a16="http://schemas.microsoft.com/office/drawing/2014/main" id="{B1CF70FA-140B-038B-BC99-E8E7AB2F55EA}"/>
              </a:ext>
            </a:extLst>
          </p:cNvPr>
          <p:cNvSpPr>
            <a:spLocks noGrp="1" noChangeArrowheads="1"/>
          </p:cNvSpPr>
          <p:nvPr>
            <p:ph idx="1"/>
          </p:nvPr>
        </p:nvSpPr>
        <p:spPr bwMode="auto">
          <a:xfrm>
            <a:off x="5486080" y="4018143"/>
            <a:ext cx="5674105" cy="21295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Success in ES-L1, GEO, HEO, SSO Orbits</a:t>
            </a:r>
            <a:r>
              <a:rPr kumimoji="0" lang="en-US" altLang="en-US" sz="1800" b="0" i="0" u="none" strike="noStrike" cap="none" normalizeH="0" baseline="0">
                <a:ln>
                  <a:noFill/>
                </a:ln>
                <a:solidFill>
                  <a:schemeClr val="bg1"/>
                </a:solidFill>
                <a:effectLst/>
                <a:latin typeface="Arial" panose="020B0604020202020204" pitchFamily="34" charset="0"/>
              </a:rPr>
              <a:t>: All launches are successful.</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LEO Orbit</a:t>
            </a:r>
            <a:r>
              <a:rPr kumimoji="0" lang="en-US" altLang="en-US" sz="1800" b="0" i="0" u="none" strike="noStrike" cap="none" normalizeH="0" baseline="0">
                <a:ln>
                  <a:noFill/>
                </a:ln>
                <a:solidFill>
                  <a:schemeClr val="bg1"/>
                </a:solidFill>
                <a:effectLst/>
                <a:latin typeface="Arial" panose="020B0604020202020204" pitchFamily="34" charset="0"/>
              </a:rPr>
              <a:t>: Success rate increases with flight number.</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GTO Orbit</a:t>
            </a:r>
            <a:r>
              <a:rPr kumimoji="0" lang="en-US" altLang="en-US" sz="1800" b="0" i="0" u="none" strike="noStrike" cap="none" normalizeH="0" baseline="0">
                <a:ln>
                  <a:noFill/>
                </a:ln>
                <a:solidFill>
                  <a:schemeClr val="bg1"/>
                </a:solidFill>
                <a:effectLst/>
                <a:latin typeface="Arial" panose="020B0604020202020204" pitchFamily="34" charset="0"/>
              </a:rPr>
              <a:t>: No clear relationship between flight number and success. </a:t>
            </a:r>
          </a:p>
        </p:txBody>
      </p:sp>
    </p:spTree>
    <p:extLst>
      <p:ext uri="{BB962C8B-B14F-4D97-AF65-F5344CB8AC3E}">
        <p14:creationId xmlns:p14="http://schemas.microsoft.com/office/powerpoint/2010/main" val="43580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CAACCEF-7718-B5A8-A7FA-21E99EC93527}"/>
              </a:ext>
            </a:extLst>
          </p:cNvPr>
          <p:cNvSpPr>
            <a:spLocks noGrp="1"/>
          </p:cNvSpPr>
          <p:nvPr>
            <p:ph type="title"/>
          </p:nvPr>
        </p:nvSpPr>
        <p:spPr>
          <a:xfrm>
            <a:off x="630936" y="684915"/>
            <a:ext cx="4651076" cy="1951075"/>
          </a:xfrm>
          <a:noFill/>
        </p:spPr>
        <p:txBody>
          <a:bodyPr anchor="t">
            <a:normAutofit/>
          </a:bodyPr>
          <a:lstStyle/>
          <a:p>
            <a:r>
              <a:rPr lang="en-US" sz="4800">
                <a:solidFill>
                  <a:schemeClr val="bg1"/>
                </a:solidFill>
                <a:latin typeface="Abadi"/>
              </a:rPr>
              <a:t>Payload vs. Orbit Type</a:t>
            </a:r>
            <a:endParaRPr lang="en-US" sz="4800">
              <a:solidFill>
                <a:schemeClr val="bg1"/>
              </a:solidFill>
            </a:endParaRPr>
          </a:p>
        </p:txBody>
      </p:sp>
      <p:sp>
        <p:nvSpPr>
          <p:cNvPr id="4" name="Rectangle 1">
            <a:extLst>
              <a:ext uri="{FF2B5EF4-FFF2-40B4-BE49-F238E27FC236}">
                <a16:creationId xmlns:a16="http://schemas.microsoft.com/office/drawing/2014/main" id="{B38C79EC-3D5E-504F-2894-E99204AAD8E5}"/>
              </a:ext>
            </a:extLst>
          </p:cNvPr>
          <p:cNvSpPr>
            <a:spLocks noGrp="1" noChangeArrowheads="1"/>
          </p:cNvSpPr>
          <p:nvPr>
            <p:ph idx="1"/>
          </p:nvPr>
        </p:nvSpPr>
        <p:spPr bwMode="auto">
          <a:xfrm>
            <a:off x="5486080" y="684921"/>
            <a:ext cx="5674107" cy="19510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Heavy Payloads</a:t>
            </a:r>
            <a:r>
              <a:rPr kumimoji="0" lang="en-US" altLang="en-US" sz="1800" b="0" i="0" u="none" strike="noStrike" cap="none" normalizeH="0" baseline="0">
                <a:ln>
                  <a:noFill/>
                </a:ln>
                <a:solidFill>
                  <a:schemeClr val="bg1"/>
                </a:solidFill>
                <a:effectLst/>
                <a:latin typeface="Arial" panose="020B0604020202020204" pitchFamily="34" charset="0"/>
              </a:rPr>
              <a:t>: Increase success rate for Polar, LEO, and ISS orbits.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GTO Orbit</a:t>
            </a:r>
            <a:r>
              <a:rPr kumimoji="0" lang="en-US" altLang="en-US" sz="1800" b="0" i="0" u="none" strike="noStrike" cap="none" normalizeH="0" baseline="0">
                <a:ln>
                  <a:noFill/>
                </a:ln>
                <a:solidFill>
                  <a:schemeClr val="bg1"/>
                </a:solidFill>
                <a:effectLst/>
                <a:latin typeface="Arial" panose="020B0604020202020204" pitchFamily="34" charset="0"/>
              </a:rPr>
              <a:t>: Mixed results with both successful and unsuccessful landings. </a:t>
            </a:r>
          </a:p>
        </p:txBody>
      </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9842B0D9-F40A-B784-206D-6724071C4B3D}"/>
              </a:ext>
            </a:extLst>
          </p:cNvPr>
          <p:cNvPicPr>
            <a:picLocks noChangeAspect="1"/>
          </p:cNvPicPr>
          <p:nvPr/>
        </p:nvPicPr>
        <p:blipFill rotWithShape="1">
          <a:blip r:embed="rId2"/>
          <a:srcRect r="-1" b="53"/>
          <a:stretch/>
        </p:blipFill>
        <p:spPr>
          <a:xfrm>
            <a:off x="629638" y="2708781"/>
            <a:ext cx="10848063" cy="3496632"/>
          </a:xfrm>
          <a:prstGeom prst="rect">
            <a:avLst/>
          </a:prstGeom>
        </p:spPr>
      </p:pic>
      <p:grpSp>
        <p:nvGrpSpPr>
          <p:cNvPr id="48" name="Group 4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9" name="Straight Connector 4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1802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4F9B6C79-E122-4CC3-89D3-AC495A744D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3F913E1A-AA2E-486A-A9C9-5A0EC83DD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2A347F-77B3-4993-835B-F7C4F3D9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136813-22B7-4F65-83FA-B0CD3DE30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1D551C5-7738-45E2-92E6-C372D8E49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5F0AA2-AA26-4213-9599-3DCDB72DA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AE70576-4FFC-44BE-846C-9EB6DD9A1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75DEF0F-5B6A-589A-AF54-C295BED5B9B9}"/>
              </a:ext>
            </a:extLst>
          </p:cNvPr>
          <p:cNvSpPr>
            <a:spLocks noGrp="1"/>
          </p:cNvSpPr>
          <p:nvPr>
            <p:ph type="title"/>
          </p:nvPr>
        </p:nvSpPr>
        <p:spPr>
          <a:xfrm>
            <a:off x="629640" y="630936"/>
            <a:ext cx="5718780" cy="2702018"/>
          </a:xfrm>
          <a:noFill/>
        </p:spPr>
        <p:txBody>
          <a:bodyPr vert="horz" lIns="91440" tIns="45720" rIns="91440" bIns="45720" rtlCol="0" anchor="t">
            <a:normAutofit/>
          </a:bodyPr>
          <a:lstStyle/>
          <a:p>
            <a:r>
              <a:rPr lang="en-US" sz="4800" kern="1200">
                <a:solidFill>
                  <a:schemeClr val="bg1"/>
                </a:solidFill>
                <a:latin typeface="+mj-lt"/>
                <a:ea typeface="+mj-ea"/>
                <a:cs typeface="+mj-cs"/>
              </a:rPr>
              <a:t>Launch Success Yearly Trend</a:t>
            </a:r>
          </a:p>
        </p:txBody>
      </p:sp>
      <p:sp>
        <p:nvSpPr>
          <p:cNvPr id="24" name="Rectangle 23">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33" name="Straight Connector 32">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0DA259CA-048E-903C-4FD9-642F2D6B9264}"/>
              </a:ext>
            </a:extLst>
          </p:cNvPr>
          <p:cNvSpPr txBox="1"/>
          <p:nvPr/>
        </p:nvSpPr>
        <p:spPr>
          <a:xfrm>
            <a:off x="629641" y="3427487"/>
            <a:ext cx="4286306" cy="2702020"/>
          </a:xfrm>
          <a:prstGeom prst="rect">
            <a:avLst/>
          </a:prstGeom>
          <a:noFill/>
        </p:spPr>
        <p:txBody>
          <a:bodyPr vert="horz" lIns="91440" tIns="45720" rIns="91440" bIns="45720" rtlCol="0" anchor="t">
            <a:normAutofit/>
          </a:bodyPr>
          <a:lstStyle/>
          <a:p>
            <a:pPr>
              <a:lnSpc>
                <a:spcPct val="90000"/>
              </a:lnSpc>
              <a:spcBef>
                <a:spcPts val="1000"/>
              </a:spcBef>
            </a:pPr>
            <a:r>
              <a:rPr lang="en-US" sz="2400" b="1" kern="1200" dirty="0">
                <a:solidFill>
                  <a:schemeClr val="bg1"/>
                </a:solidFill>
                <a:latin typeface="+mn-lt"/>
                <a:ea typeface="+mn-ea"/>
                <a:cs typeface="+mn-cs"/>
              </a:rPr>
              <a:t>Trend</a:t>
            </a:r>
            <a:r>
              <a:rPr lang="en-US" sz="2400" kern="1200" dirty="0">
                <a:solidFill>
                  <a:schemeClr val="bg1"/>
                </a:solidFill>
                <a:latin typeface="+mn-lt"/>
                <a:ea typeface="+mn-ea"/>
                <a:cs typeface="+mn-cs"/>
              </a:rPr>
              <a:t>: Success rate has been increasing steadily from 2013 to 2020.</a:t>
            </a:r>
          </a:p>
        </p:txBody>
      </p:sp>
      <p:pic>
        <p:nvPicPr>
          <p:cNvPr id="5" name="Content Placeholder 4">
            <a:extLst>
              <a:ext uri="{FF2B5EF4-FFF2-40B4-BE49-F238E27FC236}">
                <a16:creationId xmlns:a16="http://schemas.microsoft.com/office/drawing/2014/main" id="{662A9D1B-A142-8819-DDC2-31B1884FE815}"/>
              </a:ext>
            </a:extLst>
          </p:cNvPr>
          <p:cNvPicPr>
            <a:picLocks noGrp="1" noChangeAspect="1"/>
          </p:cNvPicPr>
          <p:nvPr>
            <p:ph idx="1"/>
          </p:nvPr>
        </p:nvPicPr>
        <p:blipFill>
          <a:blip r:embed="rId2"/>
          <a:stretch>
            <a:fillRect/>
          </a:stretch>
        </p:blipFill>
        <p:spPr>
          <a:xfrm>
            <a:off x="5502127" y="1603974"/>
            <a:ext cx="5974436" cy="4570443"/>
          </a:xfrm>
          <a:prstGeom prst="rect">
            <a:avLst/>
          </a:prstGeom>
        </p:spPr>
      </p:pic>
      <p:grpSp>
        <p:nvGrpSpPr>
          <p:cNvPr id="46" name="Group 45">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3" y="774915"/>
            <a:ext cx="304800" cy="429768"/>
            <a:chOff x="215328" y="-46937"/>
            <a:chExt cx="304800" cy="2773841"/>
          </a:xfrm>
        </p:grpSpPr>
        <p:cxnSp>
          <p:nvCxnSpPr>
            <p:cNvPr id="47" name="Straight Connector 46">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703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EB9A272B-67F2-46A4-B06F-101732A5F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 name="Oval 60">
              <a:extLst>
                <a:ext uri="{FF2B5EF4-FFF2-40B4-BE49-F238E27FC236}">
                  <a16:creationId xmlns:a16="http://schemas.microsoft.com/office/drawing/2014/main" id="{C8EF83DF-E89A-4293-94F8-248AE6FFA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003F16D-B722-422C-868F-66445FB7D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708FAAE-788F-421F-A2EB-632D835FE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77B41AC-EB78-4F9A-9231-5D206904A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30EE776E-342A-4022-AAB0-FD4485EE1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BAE954-49B9-4847-8618-F1B4BFFCF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5" y="630936"/>
            <a:ext cx="5297723" cy="2212175"/>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All Launch Site Names</a:t>
            </a:r>
          </a:p>
        </p:txBody>
      </p:sp>
      <p:sp>
        <p:nvSpPr>
          <p:cNvPr id="67" name="Rectangle 66">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171C5419-A314-3785-E06B-E42B0970711D}"/>
              </a:ext>
            </a:extLst>
          </p:cNvPr>
          <p:cNvSpPr txBox="1"/>
          <p:nvPr/>
        </p:nvSpPr>
        <p:spPr>
          <a:xfrm>
            <a:off x="7798533" y="630936"/>
            <a:ext cx="1994758" cy="2165526"/>
          </a:xfrm>
          <a:prstGeom prst="rect">
            <a:avLst/>
          </a:prstGeom>
          <a:noFill/>
        </p:spPr>
        <p:txBody>
          <a:bodyPr vert="horz" lIns="91440" tIns="45720" rIns="91440" bIns="45720" rtlCol="0" anchor="t">
            <a:normAutofit/>
          </a:bodyPr>
          <a:lstStyle/>
          <a:p>
            <a:pPr fontAlgn="ctr">
              <a:lnSpc>
                <a:spcPct val="90000"/>
              </a:lnSpc>
              <a:spcAft>
                <a:spcPts val="600"/>
              </a:spcAft>
            </a:pPr>
            <a:r>
              <a:rPr lang="en-US" b="1" dirty="0">
                <a:solidFill>
                  <a:schemeClr val="bg1"/>
                </a:solidFill>
              </a:rPr>
              <a:t>Four</a:t>
            </a:r>
            <a:r>
              <a:rPr lang="en-US" dirty="0">
                <a:solidFill>
                  <a:schemeClr val="bg1"/>
                </a:solidFill>
              </a:rPr>
              <a:t> Launch Sites:</a:t>
            </a:r>
            <a:endParaRPr lang="en-US" b="0" i="0" u="none" strike="noStrike" dirty="0">
              <a:solidFill>
                <a:schemeClr val="bg1"/>
              </a:solidFill>
              <a:effectLst/>
            </a:endParaRPr>
          </a:p>
          <a:p>
            <a:pPr marL="285750" indent="-228600" fontAlgn="ctr">
              <a:lnSpc>
                <a:spcPct val="90000"/>
              </a:lnSpc>
              <a:spcAft>
                <a:spcPts val="600"/>
              </a:spcAft>
              <a:buFont typeface="Arial" panose="020B0604020202020204" pitchFamily="34" charset="0"/>
              <a:buChar char="•"/>
            </a:pPr>
            <a:endParaRPr lang="en-US" dirty="0">
              <a:solidFill>
                <a:schemeClr val="bg1"/>
              </a:solidFill>
            </a:endParaRP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CCAFS LC-40</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VAFB SLC-4E</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KSC LC-39A</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CCAFS SLC-40</a:t>
            </a:r>
          </a:p>
        </p:txBody>
      </p:sp>
      <p:pic>
        <p:nvPicPr>
          <p:cNvPr id="5" name="Picture 4">
            <a:extLst>
              <a:ext uri="{FF2B5EF4-FFF2-40B4-BE49-F238E27FC236}">
                <a16:creationId xmlns:a16="http://schemas.microsoft.com/office/drawing/2014/main" id="{CE09492A-67BD-B283-F804-5582A27DC69B}"/>
              </a:ext>
            </a:extLst>
          </p:cNvPr>
          <p:cNvPicPr>
            <a:picLocks noChangeAspect="1"/>
          </p:cNvPicPr>
          <p:nvPr/>
        </p:nvPicPr>
        <p:blipFill rotWithShape="1">
          <a:blip r:embed="rId3"/>
          <a:srcRect l="-2264" r="1870" b="4"/>
          <a:stretch/>
        </p:blipFill>
        <p:spPr>
          <a:xfrm>
            <a:off x="1515618" y="2590864"/>
            <a:ext cx="5362719" cy="3157838"/>
          </a:xfrm>
          <a:prstGeom prst="rect">
            <a:avLst/>
          </a:prstGeom>
        </p:spPr>
      </p:pic>
      <p:grpSp>
        <p:nvGrpSpPr>
          <p:cNvPr id="69" name="Group 68">
            <a:extLst>
              <a:ext uri="{FF2B5EF4-FFF2-40B4-BE49-F238E27FC236}">
                <a16:creationId xmlns:a16="http://schemas.microsoft.com/office/drawing/2014/main" id="{9179F18E-58CC-4A89-979E-34AC693B2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3069202"/>
            <a:ext cx="304800" cy="429768"/>
            <a:chOff x="215328" y="-46937"/>
            <a:chExt cx="304800" cy="2773841"/>
          </a:xfrm>
        </p:grpSpPr>
        <p:cxnSp>
          <p:nvCxnSpPr>
            <p:cNvPr id="39" name="Straight Connector 38">
              <a:extLst>
                <a:ext uri="{FF2B5EF4-FFF2-40B4-BE49-F238E27FC236}">
                  <a16:creationId xmlns:a16="http://schemas.microsoft.com/office/drawing/2014/main" id="{9D07F5E0-56E3-4C0B-87D3-3C1C03DD11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FEA19CE-000C-4F9C-9DF4-D1E8A03F9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5452EE-DDDB-4EEF-8570-B0FA6C98B7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8CC4D6-CE8A-4006-834E-52FCCF740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24</a:t>
            </a:fld>
            <a:endParaRPr lang="en-US" sz="1200">
              <a:solidFill>
                <a:schemeClr val="bg1"/>
              </a:solidFill>
              <a:latin typeface="+mn-lt"/>
            </a:endParaRPr>
          </a:p>
        </p:txBody>
      </p:sp>
      <p:sp>
        <p:nvSpPr>
          <p:cNvPr id="8" name="TextBox 7">
            <a:extLst>
              <a:ext uri="{FF2B5EF4-FFF2-40B4-BE49-F238E27FC236}">
                <a16:creationId xmlns:a16="http://schemas.microsoft.com/office/drawing/2014/main" id="{5DE1A321-6065-FBB0-EFF0-824E8F48760E}"/>
              </a:ext>
            </a:extLst>
          </p:cNvPr>
          <p:cNvSpPr txBox="1"/>
          <p:nvPr/>
        </p:nvSpPr>
        <p:spPr>
          <a:xfrm>
            <a:off x="7552479" y="3213340"/>
            <a:ext cx="2272573" cy="1979773"/>
          </a:xfrm>
          <a:prstGeom prst="rect">
            <a:avLst/>
          </a:prstGeom>
          <a:noFill/>
        </p:spPr>
        <p:txBody>
          <a:bodyPr wrap="square">
            <a:spAutoFit/>
          </a:bodyPr>
          <a:lstStyle/>
          <a:p>
            <a:pPr fontAlgn="ctr">
              <a:lnSpc>
                <a:spcPct val="90000"/>
              </a:lnSpc>
              <a:spcAft>
                <a:spcPts val="600"/>
              </a:spcAft>
            </a:pPr>
            <a:r>
              <a:rPr lang="en-US" b="1" dirty="0">
                <a:solidFill>
                  <a:schemeClr val="bg1"/>
                </a:solidFill>
              </a:rPr>
              <a:t>1</a:t>
            </a:r>
            <a:r>
              <a:rPr lang="en-US" dirty="0">
                <a:solidFill>
                  <a:schemeClr val="bg1"/>
                </a:solidFill>
              </a:rPr>
              <a:t> in western coast</a:t>
            </a:r>
          </a:p>
          <a:p>
            <a:pPr marL="285750" indent="-228600" fontAlgn="ctr">
              <a:lnSpc>
                <a:spcPct val="90000"/>
              </a:lnSpc>
              <a:spcAft>
                <a:spcPts val="600"/>
              </a:spcAft>
              <a:buFont typeface="Arial" panose="020B0604020202020204" pitchFamily="34" charset="0"/>
              <a:buChar char="•"/>
            </a:pPr>
            <a:r>
              <a:rPr lang="en-US" dirty="0">
                <a:solidFill>
                  <a:schemeClr val="bg1"/>
                </a:solidFill>
              </a:rPr>
              <a:t>VAFB SLC-4E</a:t>
            </a:r>
          </a:p>
          <a:p>
            <a:pPr fontAlgn="ctr">
              <a:lnSpc>
                <a:spcPct val="90000"/>
              </a:lnSpc>
              <a:spcAft>
                <a:spcPts val="600"/>
              </a:spcAft>
            </a:pPr>
            <a:r>
              <a:rPr lang="en-US" b="1" dirty="0">
                <a:solidFill>
                  <a:schemeClr val="bg1"/>
                </a:solidFill>
              </a:rPr>
              <a:t>3</a:t>
            </a:r>
            <a:r>
              <a:rPr lang="en-US" dirty="0">
                <a:solidFill>
                  <a:schemeClr val="bg1"/>
                </a:solidFill>
              </a:rPr>
              <a:t> in eastern coast </a:t>
            </a:r>
          </a:p>
          <a:p>
            <a:pPr marL="285750" indent="-228600" fontAlgn="ctr">
              <a:lnSpc>
                <a:spcPct val="90000"/>
              </a:lnSpc>
              <a:spcAft>
                <a:spcPts val="600"/>
              </a:spcAft>
              <a:buFont typeface="Arial" panose="020B0604020202020204" pitchFamily="34" charset="0"/>
              <a:buChar char="•"/>
            </a:pPr>
            <a:r>
              <a:rPr lang="en-US" dirty="0">
                <a:solidFill>
                  <a:schemeClr val="bg1"/>
                </a:solidFill>
              </a:rPr>
              <a:t>KSC LC-39A</a:t>
            </a:r>
          </a:p>
          <a:p>
            <a:pPr marL="285750" indent="-228600" fontAlgn="ctr">
              <a:lnSpc>
                <a:spcPct val="90000"/>
              </a:lnSpc>
              <a:spcAft>
                <a:spcPts val="600"/>
              </a:spcAft>
              <a:buFont typeface="Arial" panose="020B0604020202020204" pitchFamily="34" charset="0"/>
              <a:buChar char="•"/>
            </a:pPr>
            <a:r>
              <a:rPr lang="en-US" dirty="0">
                <a:solidFill>
                  <a:schemeClr val="bg1"/>
                </a:solidFill>
              </a:rPr>
              <a:t>CCAFS SLC-40</a:t>
            </a:r>
          </a:p>
          <a:p>
            <a:pPr marL="285750" indent="-228600" fontAlgn="ctr">
              <a:lnSpc>
                <a:spcPct val="90000"/>
              </a:lnSpc>
              <a:spcAft>
                <a:spcPts val="600"/>
              </a:spcAft>
              <a:buFont typeface="Arial" panose="020B0604020202020204" pitchFamily="34" charset="0"/>
              <a:buChar char="•"/>
            </a:pPr>
            <a:r>
              <a:rPr lang="en-US" dirty="0">
                <a:solidFill>
                  <a:schemeClr val="bg1"/>
                </a:solidFill>
              </a:rPr>
              <a:t>CCAFS 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29640" y="630935"/>
            <a:ext cx="5107366" cy="2096769"/>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Launch Site Names Begin with 'CCA'</a:t>
            </a:r>
          </a:p>
        </p:txBody>
      </p:sp>
      <p:sp>
        <p:nvSpPr>
          <p:cNvPr id="27" name="Rectangle 26">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88BEE82-58C7-7AA6-2324-498CA29BE5B9}"/>
              </a:ext>
            </a:extLst>
          </p:cNvPr>
          <p:cNvSpPr txBox="1"/>
          <p:nvPr/>
        </p:nvSpPr>
        <p:spPr>
          <a:xfrm>
            <a:off x="6143158" y="630935"/>
            <a:ext cx="5266365" cy="2096771"/>
          </a:xfrm>
          <a:prstGeom prst="rect">
            <a:avLst/>
          </a:prstGeom>
          <a:noFill/>
        </p:spPr>
        <p:txBody>
          <a:bodyPr vert="horz" lIns="91440" tIns="45720" rIns="91440" bIns="45720" rtlCol="0" anchor="t">
            <a:normAutofit/>
          </a:bodyPr>
          <a:lstStyle/>
          <a:p>
            <a:pPr>
              <a:lnSpc>
                <a:spcPct val="90000"/>
              </a:lnSpc>
              <a:spcBef>
                <a:spcPts val="1000"/>
              </a:spcBef>
            </a:pPr>
            <a:r>
              <a:rPr lang="en-US" sz="2400" b="1" kern="1200" dirty="0">
                <a:solidFill>
                  <a:schemeClr val="bg1"/>
                </a:solidFill>
                <a:latin typeface="+mn-lt"/>
                <a:ea typeface="+mn-ea"/>
                <a:cs typeface="+mn-cs"/>
              </a:rPr>
              <a:t>Displ</a:t>
            </a:r>
            <a:r>
              <a:rPr lang="en-US" sz="2400" b="1" dirty="0">
                <a:solidFill>
                  <a:schemeClr val="bg1"/>
                </a:solidFill>
              </a:rPr>
              <a:t>aying 5 records where launch sites begin with the string ‘CCA’</a:t>
            </a:r>
            <a:endParaRPr lang="en-US" sz="2400" kern="1200" dirty="0">
              <a:solidFill>
                <a:schemeClr val="bg1"/>
              </a:solidFill>
              <a:latin typeface="+mn-lt"/>
              <a:ea typeface="+mn-ea"/>
              <a:cs typeface="+mn-cs"/>
            </a:endParaRPr>
          </a:p>
        </p:txBody>
      </p:sp>
      <p:grpSp>
        <p:nvGrpSpPr>
          <p:cNvPr id="35" name="Group 34">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2E8B996-238A-9D01-4E68-443966BAF5C2}"/>
              </a:ext>
            </a:extLst>
          </p:cNvPr>
          <p:cNvPicPr>
            <a:picLocks noChangeAspect="1"/>
          </p:cNvPicPr>
          <p:nvPr/>
        </p:nvPicPr>
        <p:blipFill>
          <a:blip r:embed="rId3"/>
          <a:stretch>
            <a:fillRect/>
          </a:stretch>
        </p:blipFill>
        <p:spPr>
          <a:xfrm>
            <a:off x="631359" y="3027588"/>
            <a:ext cx="11155942" cy="2900543"/>
          </a:xfrm>
          <a:prstGeom prst="rect">
            <a:avLst/>
          </a:prstGeom>
        </p:spPr>
      </p:pic>
      <p:grpSp>
        <p:nvGrpSpPr>
          <p:cNvPr id="41" name="Group 40">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25</a:t>
            </a:fld>
            <a:endParaRPr lang="en-US" sz="1200">
              <a:solidFill>
                <a:schemeClr val="bg1"/>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91" name="Oval 90">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3053BC-6E06-AEED-D8DF-90D920642696}"/>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Total Payload Mass carried by Boosters launched by NASA</a:t>
            </a:r>
          </a:p>
        </p:txBody>
      </p:sp>
      <p:sp>
        <p:nvSpPr>
          <p:cNvPr id="7" name="TextBox 6">
            <a:extLst>
              <a:ext uri="{FF2B5EF4-FFF2-40B4-BE49-F238E27FC236}">
                <a16:creationId xmlns:a16="http://schemas.microsoft.com/office/drawing/2014/main" id="{5AE14F4E-C6E0-DAFB-C219-EB4FB1CD35AA}"/>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The total payload carried by boosters from NASA is </a:t>
            </a:r>
            <a:r>
              <a:rPr lang="en-US" b="1">
                <a:solidFill>
                  <a:schemeClr val="bg1"/>
                </a:solidFill>
              </a:rPr>
              <a:t>99980</a:t>
            </a:r>
          </a:p>
          <a:p>
            <a:pPr indent="-228600">
              <a:lnSpc>
                <a:spcPct val="90000"/>
              </a:lnSpc>
              <a:spcAft>
                <a:spcPts val="600"/>
              </a:spcAft>
              <a:buFont typeface="Arial" panose="020B0604020202020204" pitchFamily="34" charset="0"/>
              <a:buChar char="•"/>
            </a:pPr>
            <a:r>
              <a:rPr lang="en-US" b="0" i="0" u="none" strike="noStrike" baseline="0">
                <a:solidFill>
                  <a:schemeClr val="bg1"/>
                </a:solidFill>
              </a:rPr>
              <a:t>the total payload mass carried by boosters launched by NASA (CRS).</a:t>
            </a:r>
            <a:r>
              <a:rPr lang="en-US" b="1" i="0" u="none" strike="noStrike" baseline="0">
                <a:solidFill>
                  <a:schemeClr val="bg1"/>
                </a:solidFill>
              </a:rPr>
              <a:t>is 45596</a:t>
            </a:r>
            <a:endParaRPr lang="en-US" b="1">
              <a:solidFill>
                <a:schemeClr val="bg1"/>
              </a:solidFill>
            </a:endParaRPr>
          </a:p>
          <a:p>
            <a:pPr indent="-228600">
              <a:lnSpc>
                <a:spcPct val="90000"/>
              </a:lnSpc>
              <a:spcAft>
                <a:spcPts val="600"/>
              </a:spcAft>
              <a:buFont typeface="Arial" panose="020B0604020202020204" pitchFamily="34" charset="0"/>
              <a:buChar char="•"/>
            </a:pPr>
            <a:endParaRPr lang="en-US">
              <a:solidFill>
                <a:schemeClr val="bg1"/>
              </a:solidFill>
            </a:endParaRPr>
          </a:p>
        </p:txBody>
      </p:sp>
      <p:sp>
        <p:nvSpPr>
          <p:cNvPr id="98" name="Rectangle 9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1" name="Straight Connector 10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6" name="Rectangle 10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9" name="Straight Connector 10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82FE79E-3F34-D52E-C04F-5F290B8B1FA2}"/>
              </a:ext>
            </a:extLst>
          </p:cNvPr>
          <p:cNvPicPr>
            <a:picLocks noGrp="1" noChangeAspect="1"/>
          </p:cNvPicPr>
          <p:nvPr>
            <p:ph idx="1"/>
          </p:nvPr>
        </p:nvPicPr>
        <p:blipFill rotWithShape="1">
          <a:blip r:embed="rId2"/>
          <a:srcRect t="5569" r="2" b="2"/>
          <a:stretch/>
        </p:blipFill>
        <p:spPr>
          <a:xfrm>
            <a:off x="2318485" y="2924657"/>
            <a:ext cx="6354123" cy="3630154"/>
          </a:xfrm>
          <a:prstGeom prst="rect">
            <a:avLst/>
          </a:prstGeom>
        </p:spPr>
      </p:pic>
      <p:grpSp>
        <p:nvGrpSpPr>
          <p:cNvPr id="114" name="Group 113">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15" name="Straight Connector 114">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865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54">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3E161-2DBB-7CA8-9FD5-19159AA3ADAD}"/>
              </a:ext>
            </a:extLst>
          </p:cNvPr>
          <p:cNvSpPr>
            <a:spLocks noGrp="1"/>
          </p:cNvSpPr>
          <p:nvPr>
            <p:ph type="title"/>
          </p:nvPr>
        </p:nvSpPr>
        <p:spPr>
          <a:xfrm>
            <a:off x="629640" y="630935"/>
            <a:ext cx="5107366" cy="2096769"/>
          </a:xfrm>
          <a:noFill/>
        </p:spPr>
        <p:txBody>
          <a:bodyPr vert="horz" lIns="91440" tIns="45720" rIns="91440" bIns="45720" rtlCol="0" anchor="t">
            <a:normAutofit/>
          </a:bodyPr>
          <a:lstStyle/>
          <a:p>
            <a:r>
              <a:rPr lang="en-US" sz="4800" kern="1200">
                <a:solidFill>
                  <a:schemeClr val="bg1"/>
                </a:solidFill>
                <a:latin typeface="+mj-lt"/>
                <a:ea typeface="+mj-ea"/>
                <a:cs typeface="+mj-cs"/>
              </a:rPr>
              <a:t>Average Payload Mass Carried by F9 v1.1</a:t>
            </a:r>
          </a:p>
        </p:txBody>
      </p:sp>
      <p:sp>
        <p:nvSpPr>
          <p:cNvPr id="62" name="Rectangle 61">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CC8F70-FA2A-DAF2-0F8B-2118CAB47508}"/>
              </a:ext>
            </a:extLst>
          </p:cNvPr>
          <p:cNvSpPr txBox="1"/>
          <p:nvPr/>
        </p:nvSpPr>
        <p:spPr>
          <a:xfrm>
            <a:off x="6143158" y="630935"/>
            <a:ext cx="5266365" cy="2096771"/>
          </a:xfrm>
          <a:prstGeom prst="rect">
            <a:avLst/>
          </a:prstGeom>
          <a:noFill/>
        </p:spPr>
        <p:txBody>
          <a:bodyPr vert="horz" lIns="91440" tIns="45720" rIns="91440" bIns="45720" rtlCol="0" anchor="t">
            <a:normAutofit/>
          </a:bodyPr>
          <a:lstStyle/>
          <a:p>
            <a:pPr>
              <a:lnSpc>
                <a:spcPct val="90000"/>
              </a:lnSpc>
              <a:spcBef>
                <a:spcPts val="1000"/>
              </a:spcBef>
            </a:pPr>
            <a:r>
              <a:rPr lang="en-US" sz="2400" kern="1200">
                <a:solidFill>
                  <a:schemeClr val="bg1"/>
                </a:solidFill>
                <a:latin typeface="+mn-lt"/>
                <a:ea typeface="+mn-ea"/>
                <a:cs typeface="+mn-cs"/>
              </a:rPr>
              <a:t>The average payload mass carried by booster version F9 v1.1 is </a:t>
            </a:r>
            <a:r>
              <a:rPr lang="en-US" sz="2400" b="1" kern="1200">
                <a:solidFill>
                  <a:schemeClr val="bg1"/>
                </a:solidFill>
                <a:latin typeface="+mn-lt"/>
                <a:ea typeface="+mn-ea"/>
                <a:cs typeface="+mn-cs"/>
              </a:rPr>
              <a:t>2534.67</a:t>
            </a:r>
            <a:endParaRPr lang="en-US" sz="2400" kern="1200">
              <a:solidFill>
                <a:schemeClr val="bg1"/>
              </a:solidFill>
              <a:latin typeface="+mn-lt"/>
              <a:ea typeface="+mn-ea"/>
              <a:cs typeface="+mn-cs"/>
            </a:endParaRPr>
          </a:p>
        </p:txBody>
      </p:sp>
      <p:grpSp>
        <p:nvGrpSpPr>
          <p:cNvPr id="34" name="Group 33">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0263BB2E-00AF-4157-3991-EFAA9A1C1FD8}"/>
              </a:ext>
            </a:extLst>
          </p:cNvPr>
          <p:cNvPicPr>
            <a:picLocks noGrp="1" noChangeAspect="1"/>
          </p:cNvPicPr>
          <p:nvPr>
            <p:ph idx="1"/>
          </p:nvPr>
        </p:nvPicPr>
        <p:blipFill rotWithShape="1">
          <a:blip r:embed="rId2"/>
          <a:srcRect t="23361"/>
          <a:stretch/>
        </p:blipFill>
        <p:spPr>
          <a:xfrm>
            <a:off x="1572183" y="3018079"/>
            <a:ext cx="9070136" cy="2502454"/>
          </a:xfrm>
          <a:prstGeom prst="rect">
            <a:avLst/>
          </a:prstGeom>
        </p:spPr>
      </p:pic>
      <p:grpSp>
        <p:nvGrpSpPr>
          <p:cNvPr id="65" name="Group 64">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0652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CCF00AD-55F7-D673-C474-94F234895BA8}"/>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First Successful Ground Landing Date</a:t>
            </a:r>
          </a:p>
        </p:txBody>
      </p:sp>
      <p:sp>
        <p:nvSpPr>
          <p:cNvPr id="7" name="TextBox 6">
            <a:extLst>
              <a:ext uri="{FF2B5EF4-FFF2-40B4-BE49-F238E27FC236}">
                <a16:creationId xmlns:a16="http://schemas.microsoft.com/office/drawing/2014/main" id="{01E13C1B-01D1-0348-2BCC-99B9341A6994}"/>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The first successful landing outcome on ground pad is </a:t>
            </a:r>
            <a:r>
              <a:rPr lang="en-US" b="1" dirty="0">
                <a:solidFill>
                  <a:schemeClr val="bg1"/>
                </a:solidFill>
              </a:rPr>
              <a:t>01-05-2017</a:t>
            </a:r>
            <a:endParaRPr lang="en-US" dirty="0">
              <a:solidFill>
                <a:schemeClr val="bg1"/>
              </a:solidFill>
            </a:endParaRP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90D668CF-2966-6008-C40C-D4AACBBEF891}"/>
              </a:ext>
            </a:extLst>
          </p:cNvPr>
          <p:cNvPicPr>
            <a:picLocks noGrp="1" noChangeAspect="1"/>
          </p:cNvPicPr>
          <p:nvPr>
            <p:ph idx="1"/>
          </p:nvPr>
        </p:nvPicPr>
        <p:blipFill>
          <a:blip r:embed="rId2"/>
          <a:stretch>
            <a:fillRect/>
          </a:stretch>
        </p:blipFill>
        <p:spPr>
          <a:xfrm>
            <a:off x="631359" y="3081828"/>
            <a:ext cx="10843065" cy="2873412"/>
          </a:xfrm>
          <a:prstGeom prst="rect">
            <a:avLst/>
          </a:prstGeom>
        </p:spPr>
      </p:pic>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418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A921B62-E797-5D4F-39A5-4D7758C41A49}"/>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3400" kern="1200">
                <a:solidFill>
                  <a:schemeClr val="bg1"/>
                </a:solidFill>
                <a:latin typeface="+mj-lt"/>
                <a:ea typeface="+mj-ea"/>
                <a:cs typeface="+mj-cs"/>
              </a:rPr>
              <a:t>Successful Drone Ship Landing with Payload between 4000 and 6000</a:t>
            </a:r>
            <a:br>
              <a:rPr lang="en-US" sz="3400" kern="1200">
                <a:solidFill>
                  <a:schemeClr val="bg1"/>
                </a:solidFill>
                <a:latin typeface="+mj-lt"/>
                <a:ea typeface="+mj-ea"/>
                <a:cs typeface="+mj-cs"/>
              </a:rPr>
            </a:br>
            <a:endParaRPr lang="en-US" sz="3400" kern="1200">
              <a:solidFill>
                <a:schemeClr val="bg1"/>
              </a:solidFill>
              <a:latin typeface="+mj-lt"/>
              <a:ea typeface="+mj-ea"/>
              <a:cs typeface="+mj-cs"/>
            </a:endParaRPr>
          </a:p>
        </p:txBody>
      </p:sp>
      <p:sp>
        <p:nvSpPr>
          <p:cNvPr id="7" name="TextBox 6">
            <a:extLst>
              <a:ext uri="{FF2B5EF4-FFF2-40B4-BE49-F238E27FC236}">
                <a16:creationId xmlns:a16="http://schemas.microsoft.com/office/drawing/2014/main" id="{F0EDFFF4-1A05-72A1-0501-96B6BCD65D5D}"/>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a:lnSpc>
                <a:spcPct val="90000"/>
              </a:lnSpc>
              <a:spcAft>
                <a:spcPts val="600"/>
              </a:spcAft>
            </a:pPr>
            <a:r>
              <a:rPr lang="en-US" sz="1400" dirty="0">
                <a:solidFill>
                  <a:schemeClr val="bg1"/>
                </a:solidFill>
              </a:rPr>
              <a:t>With payload mass greater than 4000 but less than 6000 the following booster made successfully landings on drone ship</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marL="285750" indent="-228600">
              <a:lnSpc>
                <a:spcPct val="90000"/>
              </a:lnSpc>
              <a:spcAft>
                <a:spcPts val="600"/>
              </a:spcAft>
              <a:buFont typeface="Arial" panose="020B0604020202020204" pitchFamily="34" charset="0"/>
              <a:buChar char="•"/>
            </a:pPr>
            <a:r>
              <a:rPr lang="en-US" sz="1400" dirty="0">
                <a:solidFill>
                  <a:schemeClr val="bg1"/>
                </a:solidFill>
              </a:rPr>
              <a:t>F9 FT B1022</a:t>
            </a:r>
          </a:p>
          <a:p>
            <a:pPr marL="285750" indent="-228600">
              <a:lnSpc>
                <a:spcPct val="90000"/>
              </a:lnSpc>
              <a:spcAft>
                <a:spcPts val="600"/>
              </a:spcAft>
              <a:buFont typeface="Arial" panose="020B0604020202020204" pitchFamily="34" charset="0"/>
              <a:buChar char="•"/>
            </a:pPr>
            <a:r>
              <a:rPr lang="en-US" sz="1400" dirty="0">
                <a:solidFill>
                  <a:schemeClr val="bg1"/>
                </a:solidFill>
              </a:rPr>
              <a:t>F9 FT B1026</a:t>
            </a:r>
          </a:p>
          <a:p>
            <a:pPr marL="285750" indent="-228600">
              <a:lnSpc>
                <a:spcPct val="90000"/>
              </a:lnSpc>
              <a:spcAft>
                <a:spcPts val="600"/>
              </a:spcAft>
              <a:buFont typeface="Arial" panose="020B0604020202020204" pitchFamily="34" charset="0"/>
              <a:buChar char="•"/>
            </a:pPr>
            <a:r>
              <a:rPr lang="en-US" sz="1400" dirty="0">
                <a:solidFill>
                  <a:schemeClr val="bg1"/>
                </a:solidFill>
              </a:rPr>
              <a:t>F9 FT B1021.2</a:t>
            </a:r>
          </a:p>
          <a:p>
            <a:pPr marL="285750" indent="-228600">
              <a:lnSpc>
                <a:spcPct val="90000"/>
              </a:lnSpc>
              <a:spcAft>
                <a:spcPts val="600"/>
              </a:spcAft>
              <a:buFont typeface="Arial" panose="020B0604020202020204" pitchFamily="34" charset="0"/>
              <a:buChar char="•"/>
            </a:pPr>
            <a:r>
              <a:rPr lang="en-US" sz="1400" dirty="0">
                <a:solidFill>
                  <a:schemeClr val="bg1"/>
                </a:solidFill>
              </a:rPr>
              <a:t>F9 FT B1031.2</a:t>
            </a: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8AE5B0E1-5E5D-A932-ACFA-1ADCFCF77203}"/>
              </a:ext>
            </a:extLst>
          </p:cNvPr>
          <p:cNvPicPr>
            <a:picLocks noGrp="1" noChangeAspect="1"/>
          </p:cNvPicPr>
          <p:nvPr>
            <p:ph idx="1"/>
          </p:nvPr>
        </p:nvPicPr>
        <p:blipFill>
          <a:blip r:embed="rId2"/>
          <a:stretch>
            <a:fillRect/>
          </a:stretch>
        </p:blipFill>
        <p:spPr>
          <a:xfrm>
            <a:off x="3819223" y="2885910"/>
            <a:ext cx="4467337" cy="3265248"/>
          </a:xfrm>
          <a:prstGeom prst="rect">
            <a:avLst/>
          </a:prstGeom>
        </p:spPr>
      </p:pic>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935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034336A-BDB8-60DD-83C7-F84A6F0DD025}"/>
              </a:ext>
            </a:extLst>
          </p:cNvPr>
          <p:cNvPicPr>
            <a:picLocks noChangeAspect="1"/>
          </p:cNvPicPr>
          <p:nvPr/>
        </p:nvPicPr>
        <p:blipFill rotWithShape="1">
          <a:blip r:embed="rId2">
            <a:alphaModFix amt="35000"/>
          </a:blip>
          <a:srcRect t="4796" b="4843"/>
          <a:stretch/>
        </p:blipFill>
        <p:spPr>
          <a:xfrm>
            <a:off x="20" y="10"/>
            <a:ext cx="12191980" cy="6857990"/>
          </a:xfrm>
          <a:prstGeom prst="rect">
            <a:avLst/>
          </a:prstGeom>
        </p:spPr>
      </p:pic>
      <p:sp>
        <p:nvSpPr>
          <p:cNvPr id="2" name="Title 1">
            <a:extLst>
              <a:ext uri="{FF2B5EF4-FFF2-40B4-BE49-F238E27FC236}">
                <a16:creationId xmlns:a16="http://schemas.microsoft.com/office/drawing/2014/main" id="{0A8FC7B7-2049-0779-35CB-BE81580CCA92}"/>
              </a:ext>
            </a:extLst>
          </p:cNvPr>
          <p:cNvSpPr>
            <a:spLocks noGrp="1"/>
          </p:cNvSpPr>
          <p:nvPr>
            <p:ph type="title"/>
          </p:nvPr>
        </p:nvSpPr>
        <p:spPr>
          <a:xfrm>
            <a:off x="838200" y="365125"/>
            <a:ext cx="10515600" cy="1325563"/>
          </a:xfrm>
        </p:spPr>
        <p:txBody>
          <a:bodyPr>
            <a:normAutofit/>
          </a:bodyPr>
          <a:lstStyle/>
          <a:p>
            <a:r>
              <a:rPr lang="en-US">
                <a:solidFill>
                  <a:srgbClr val="FFFFFF"/>
                </a:solidFill>
                <a:latin typeface="+mj-lt"/>
                <a:ea typeface="+mj-ea"/>
                <a:cs typeface="+mj-cs"/>
              </a:rPr>
              <a:t>Executive Summary</a:t>
            </a:r>
            <a:endParaRPr lang="en-US">
              <a:solidFill>
                <a:srgbClr val="FFFFFF"/>
              </a:solidFill>
            </a:endParaRPr>
          </a:p>
        </p:txBody>
      </p:sp>
      <p:sp>
        <p:nvSpPr>
          <p:cNvPr id="3" name="Content Placeholder 2">
            <a:extLst>
              <a:ext uri="{FF2B5EF4-FFF2-40B4-BE49-F238E27FC236}">
                <a16:creationId xmlns:a16="http://schemas.microsoft.com/office/drawing/2014/main" id="{A3EB35E9-D717-CBDD-77E0-82179AEC6FA0}"/>
              </a:ext>
            </a:extLst>
          </p:cNvPr>
          <p:cNvSpPr>
            <a:spLocks noGrp="1"/>
          </p:cNvSpPr>
          <p:nvPr>
            <p:ph idx="1"/>
          </p:nvPr>
        </p:nvSpPr>
        <p:spPr>
          <a:xfrm>
            <a:off x="838200" y="1411705"/>
            <a:ext cx="10515600" cy="4765258"/>
          </a:xfrm>
        </p:spPr>
        <p:txBody>
          <a:bodyPr>
            <a:normAutofit fontScale="92500" lnSpcReduction="10000"/>
          </a:bodyPr>
          <a:lstStyle/>
          <a:p>
            <a:pPr marL="0" indent="0">
              <a:spcAft>
                <a:spcPts val="600"/>
              </a:spcAft>
              <a:buNone/>
            </a:pPr>
            <a:r>
              <a:rPr lang="en-US" sz="1900" dirty="0">
                <a:solidFill>
                  <a:srgbClr val="FFFFFF"/>
                </a:solidFill>
              </a:rPr>
              <a:t>In this project, we undertook a comprehensive analysis of SpaceX Falcon 9 launches using a variety of data science methodologies. Our approach included:</a:t>
            </a:r>
          </a:p>
          <a:p>
            <a:pPr>
              <a:spcAft>
                <a:spcPts val="600"/>
              </a:spcAft>
              <a:buFont typeface="Wingdings" panose="05000000000000000000" pitchFamily="2" charset="2"/>
              <a:buChar char="ü"/>
            </a:pPr>
            <a:r>
              <a:rPr lang="en-US" sz="1900" b="1" dirty="0">
                <a:solidFill>
                  <a:srgbClr val="FFFFFF"/>
                </a:solidFill>
              </a:rPr>
              <a:t>Data Collection</a:t>
            </a:r>
            <a:r>
              <a:rPr lang="en-US" sz="1900" dirty="0">
                <a:solidFill>
                  <a:srgbClr val="FFFFFF"/>
                </a:solidFill>
              </a:rPr>
              <a:t>: Utilizing the SpaceX API to retrieve detailed launch data.</a:t>
            </a:r>
          </a:p>
          <a:p>
            <a:pPr>
              <a:spcAft>
                <a:spcPts val="600"/>
              </a:spcAft>
              <a:buFont typeface="Wingdings" panose="05000000000000000000" pitchFamily="2" charset="2"/>
              <a:buChar char="ü"/>
            </a:pPr>
            <a:r>
              <a:rPr lang="en-US" sz="1900" b="1" dirty="0">
                <a:solidFill>
                  <a:srgbClr val="FFFFFF"/>
                </a:solidFill>
              </a:rPr>
              <a:t>Data Wrangling</a:t>
            </a:r>
            <a:r>
              <a:rPr lang="en-US" sz="1900" dirty="0">
                <a:solidFill>
                  <a:srgbClr val="FFFFFF"/>
                </a:solidFill>
              </a:rPr>
              <a:t>: Cleaning and preprocessing the collected data to ensure accuracy and consistency.</a:t>
            </a:r>
          </a:p>
          <a:p>
            <a:pPr>
              <a:spcAft>
                <a:spcPts val="600"/>
              </a:spcAft>
              <a:buFont typeface="Wingdings" panose="05000000000000000000" pitchFamily="2" charset="2"/>
              <a:buChar char="ü"/>
            </a:pPr>
            <a:r>
              <a:rPr lang="en-US" sz="1900" b="1" dirty="0">
                <a:solidFill>
                  <a:srgbClr val="FFFFFF"/>
                </a:solidFill>
              </a:rPr>
              <a:t>Exploratory Data Analysis (EDA) with Data Visualization</a:t>
            </a:r>
            <a:r>
              <a:rPr lang="en-US" sz="1900" dirty="0">
                <a:solidFill>
                  <a:srgbClr val="FFFFFF"/>
                </a:solidFill>
              </a:rPr>
              <a:t>: Analyzing the data to uncover insights and trends, visualized using tools like Matplotlib and Seaborn.</a:t>
            </a:r>
          </a:p>
          <a:p>
            <a:pPr>
              <a:spcAft>
                <a:spcPts val="600"/>
              </a:spcAft>
              <a:buFont typeface="Wingdings" panose="05000000000000000000" pitchFamily="2" charset="2"/>
              <a:buChar char="ü"/>
            </a:pPr>
            <a:r>
              <a:rPr lang="en-US" sz="1900" b="1" dirty="0">
                <a:solidFill>
                  <a:srgbClr val="FFFFFF"/>
                </a:solidFill>
              </a:rPr>
              <a:t>Exploratory Data Analysis with SQL</a:t>
            </a:r>
            <a:r>
              <a:rPr lang="en-US" sz="1900" dirty="0">
                <a:solidFill>
                  <a:srgbClr val="FFFFFF"/>
                </a:solidFill>
              </a:rPr>
              <a:t>: Performing complex queries to extract specific insights and aggregate information from the dataset.</a:t>
            </a:r>
          </a:p>
          <a:p>
            <a:pPr>
              <a:spcAft>
                <a:spcPts val="600"/>
              </a:spcAft>
              <a:buFont typeface="Wingdings" panose="05000000000000000000" pitchFamily="2" charset="2"/>
              <a:buChar char="ü"/>
            </a:pPr>
            <a:r>
              <a:rPr lang="en-US" sz="1900" b="1" dirty="0">
                <a:solidFill>
                  <a:srgbClr val="FFFFFF"/>
                </a:solidFill>
              </a:rPr>
              <a:t>Building an Interactive Map with Folium</a:t>
            </a:r>
            <a:r>
              <a:rPr lang="en-US" sz="1900" dirty="0">
                <a:solidFill>
                  <a:srgbClr val="FFFFFF"/>
                </a:solidFill>
              </a:rPr>
              <a:t>: Visualizing the geographical distribution of launch sites.</a:t>
            </a:r>
          </a:p>
          <a:p>
            <a:pPr>
              <a:spcAft>
                <a:spcPts val="600"/>
              </a:spcAft>
              <a:buFont typeface="Wingdings" panose="05000000000000000000" pitchFamily="2" charset="2"/>
              <a:buChar char="ü"/>
            </a:pPr>
            <a:r>
              <a:rPr lang="en-US" sz="1900" b="1" dirty="0">
                <a:solidFill>
                  <a:srgbClr val="FFFFFF"/>
                </a:solidFill>
              </a:rPr>
              <a:t>Building a Dashboard with </a:t>
            </a:r>
            <a:r>
              <a:rPr lang="en-US" sz="1900" b="1" dirty="0" err="1">
                <a:solidFill>
                  <a:srgbClr val="FFFFFF"/>
                </a:solidFill>
              </a:rPr>
              <a:t>Plotly</a:t>
            </a:r>
            <a:r>
              <a:rPr lang="en-US" sz="1900" b="1" dirty="0">
                <a:solidFill>
                  <a:srgbClr val="FFFFFF"/>
                </a:solidFill>
              </a:rPr>
              <a:t> Dash</a:t>
            </a:r>
            <a:r>
              <a:rPr lang="en-US" sz="1900" dirty="0">
                <a:solidFill>
                  <a:srgbClr val="FFFFFF"/>
                </a:solidFill>
              </a:rPr>
              <a:t>: Creating an interactive dashboard for dynamic data exploration and visualization.</a:t>
            </a:r>
          </a:p>
          <a:p>
            <a:pPr>
              <a:spcAft>
                <a:spcPts val="600"/>
              </a:spcAft>
              <a:buFont typeface="Wingdings" panose="05000000000000000000" pitchFamily="2" charset="2"/>
              <a:buChar char="ü"/>
            </a:pPr>
            <a:r>
              <a:rPr lang="en-US" sz="1900" b="1" dirty="0">
                <a:solidFill>
                  <a:srgbClr val="FFFFFF"/>
                </a:solidFill>
              </a:rPr>
              <a:t>Predictive Analysis (Classification)</a:t>
            </a:r>
            <a:r>
              <a:rPr lang="en-US" sz="1900" dirty="0">
                <a:solidFill>
                  <a:srgbClr val="FFFFFF"/>
                </a:solidFill>
              </a:rPr>
              <a:t>: Applying machine learning techniques to predict the classification of the next landing, using Grid Search to optimize the model.</a:t>
            </a:r>
          </a:p>
          <a:p>
            <a:pPr marL="0" indent="0">
              <a:buNone/>
            </a:pPr>
            <a:endParaRPr lang="en-US" sz="1500" dirty="0">
              <a:solidFill>
                <a:srgbClr val="FFFFFF"/>
              </a:solidFill>
            </a:endParaRPr>
          </a:p>
        </p:txBody>
      </p:sp>
    </p:spTree>
    <p:extLst>
      <p:ext uri="{BB962C8B-B14F-4D97-AF65-F5344CB8AC3E}">
        <p14:creationId xmlns:p14="http://schemas.microsoft.com/office/powerpoint/2010/main" val="392110836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66A728A-5470-09F8-5155-1CC8ADC5D6A4}"/>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sz="4100" kern="1200">
                <a:solidFill>
                  <a:schemeClr val="bg1"/>
                </a:solidFill>
                <a:latin typeface="+mj-lt"/>
                <a:ea typeface="+mj-ea"/>
                <a:cs typeface="+mj-cs"/>
              </a:rPr>
              <a:t>Total Number of Successful and Failure Mission Outcomes</a:t>
            </a:r>
            <a:br>
              <a:rPr lang="en-US" sz="4100" kern="1200">
                <a:solidFill>
                  <a:schemeClr val="bg1"/>
                </a:solidFill>
                <a:latin typeface="+mj-lt"/>
                <a:ea typeface="+mj-ea"/>
                <a:cs typeface="+mj-cs"/>
              </a:rPr>
            </a:br>
            <a:endParaRPr lang="en-US" sz="4100" kern="1200">
              <a:solidFill>
                <a:schemeClr val="bg1"/>
              </a:solidFill>
              <a:latin typeface="+mj-lt"/>
              <a:ea typeface="+mj-ea"/>
              <a:cs typeface="+mj-cs"/>
            </a:endParaRPr>
          </a:p>
        </p:txBody>
      </p:sp>
      <p:sp>
        <p:nvSpPr>
          <p:cNvPr id="25" name="Rectangle 24">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6D593E3B-06E8-986A-0585-0A348A55F19F}"/>
              </a:ext>
            </a:extLst>
          </p:cNvPr>
          <p:cNvSpPr txBox="1"/>
          <p:nvPr/>
        </p:nvSpPr>
        <p:spPr>
          <a:xfrm>
            <a:off x="630936" y="3429000"/>
            <a:ext cx="5563083" cy="2828892"/>
          </a:xfrm>
          <a:prstGeom prst="rect">
            <a:avLst/>
          </a:prstGeom>
          <a:noFill/>
        </p:spPr>
        <p:txBody>
          <a:bodyPr vert="horz" lIns="91440" tIns="45720" rIns="91440" bIns="45720" rtlCol="0" anchor="t">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bg1"/>
                </a:solidFill>
                <a:effectLst/>
              </a:rPr>
              <a:t>Successful Mission Outcomes</a:t>
            </a:r>
            <a:r>
              <a:rPr kumimoji="0" lang="en-US" altLang="en-US" b="0" i="0" u="none" strike="noStrike" cap="none" normalizeH="0" baseline="0" dirty="0">
                <a:ln>
                  <a:noFill/>
                </a:ln>
                <a:solidFill>
                  <a:schemeClr val="bg1"/>
                </a:solidFill>
                <a:effectLst/>
              </a:rPr>
              <a:t>: 100</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bg1"/>
                </a:solidFill>
                <a:effectLst/>
              </a:rPr>
              <a:t>Failed Mission Outcomes</a:t>
            </a:r>
            <a:r>
              <a:rPr kumimoji="0" lang="en-US" altLang="en-US" b="0" i="0" u="none" strike="noStrike" cap="none" normalizeH="0" baseline="0" dirty="0">
                <a:ln>
                  <a:noFill/>
                </a:ln>
                <a:solidFill>
                  <a:schemeClr val="bg1"/>
                </a:solidFill>
                <a:effectLst/>
              </a:rPr>
              <a:t>: 1 </a:t>
            </a:r>
          </a:p>
        </p:txBody>
      </p:sp>
      <p:pic>
        <p:nvPicPr>
          <p:cNvPr id="5" name="Content Placeholder 4">
            <a:extLst>
              <a:ext uri="{FF2B5EF4-FFF2-40B4-BE49-F238E27FC236}">
                <a16:creationId xmlns:a16="http://schemas.microsoft.com/office/drawing/2014/main" id="{794FB7C8-DE42-C2BA-B6CD-7396E6D13F43}"/>
              </a:ext>
            </a:extLst>
          </p:cNvPr>
          <p:cNvPicPr>
            <a:picLocks noGrp="1" noChangeAspect="1"/>
          </p:cNvPicPr>
          <p:nvPr>
            <p:ph idx="1"/>
          </p:nvPr>
        </p:nvPicPr>
        <p:blipFill>
          <a:blip r:embed="rId2"/>
          <a:stretch>
            <a:fillRect/>
          </a:stretch>
        </p:blipFill>
        <p:spPr>
          <a:xfrm>
            <a:off x="7276055" y="725667"/>
            <a:ext cx="4134103" cy="5437465"/>
          </a:xfrm>
          <a:prstGeom prst="rect">
            <a:avLst/>
          </a:prstGeom>
        </p:spPr>
      </p:pic>
      <p:grpSp>
        <p:nvGrpSpPr>
          <p:cNvPr id="41" name="Group 40">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2" name="Straight Connector 41">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655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DDB6C-8AF6-3C66-C7D8-0E4BCD00915E}"/>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a:solidFill>
                  <a:schemeClr val="bg1"/>
                </a:solidFill>
              </a:rPr>
              <a:t>Boosters Carried Maximum Payload</a:t>
            </a:r>
            <a:br>
              <a:rPr lang="en-US">
                <a:solidFill>
                  <a:schemeClr val="bg1"/>
                </a:solidFill>
              </a:rPr>
            </a:br>
            <a:endParaRPr lang="en-US">
              <a:solidFill>
                <a:schemeClr val="bg1"/>
              </a:solidFill>
            </a:endParaRPr>
          </a:p>
        </p:txBody>
      </p:sp>
      <p:sp>
        <p:nvSpPr>
          <p:cNvPr id="8" name="TextBox 7">
            <a:extLst>
              <a:ext uri="{FF2B5EF4-FFF2-40B4-BE49-F238E27FC236}">
                <a16:creationId xmlns:a16="http://schemas.microsoft.com/office/drawing/2014/main" id="{84576FA3-9AC9-C0A1-2331-539B0A199D1C}"/>
              </a:ext>
            </a:extLst>
          </p:cNvPr>
          <p:cNvSpPr txBox="1"/>
          <p:nvPr/>
        </p:nvSpPr>
        <p:spPr>
          <a:xfrm>
            <a:off x="6589097" y="1196418"/>
            <a:ext cx="4992469" cy="866531"/>
          </a:xfrm>
          <a:prstGeom prst="rect">
            <a:avLst/>
          </a:prstGeom>
          <a:noFill/>
        </p:spPr>
        <p:txBody>
          <a:bodyPr vert="horz" lIns="91440" tIns="45720" rIns="91440" bIns="45720" rtlCol="0" anchor="t">
            <a:normAutofit/>
          </a:bodyPr>
          <a:lstStyle/>
          <a:p>
            <a:pPr>
              <a:lnSpc>
                <a:spcPct val="90000"/>
              </a:lnSpc>
              <a:spcAft>
                <a:spcPts val="600"/>
              </a:spcAft>
            </a:pPr>
            <a:r>
              <a:rPr lang="en-US" dirty="0">
                <a:solidFill>
                  <a:schemeClr val="bg1"/>
                </a:solidFill>
              </a:rPr>
              <a:t>Boosters which have carried the maximum payload mass:</a:t>
            </a:r>
          </a:p>
        </p:txBody>
      </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screenshot of a computer&#10;&#10;Description automatically generated">
            <a:extLst>
              <a:ext uri="{FF2B5EF4-FFF2-40B4-BE49-F238E27FC236}">
                <a16:creationId xmlns:a16="http://schemas.microsoft.com/office/drawing/2014/main" id="{D731FCF2-CDD8-BADB-1665-003E1B7BDCC6}"/>
              </a:ext>
            </a:extLst>
          </p:cNvPr>
          <p:cNvPicPr>
            <a:picLocks noGrp="1" noChangeAspect="1"/>
          </p:cNvPicPr>
          <p:nvPr>
            <p:ph idx="1"/>
          </p:nvPr>
        </p:nvPicPr>
        <p:blipFill>
          <a:blip r:embed="rId2"/>
          <a:stretch>
            <a:fillRect/>
          </a:stretch>
        </p:blipFill>
        <p:spPr>
          <a:xfrm>
            <a:off x="1160015" y="2254999"/>
            <a:ext cx="4801195" cy="4069013"/>
          </a:xfrm>
          <a:prstGeom prst="rect">
            <a:avLst/>
          </a:prstGeom>
        </p:spPr>
      </p:pic>
      <p:grpSp>
        <p:nvGrpSpPr>
          <p:cNvPr id="41" name="Group 4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2" name="Straight Connector 4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 name="Table 5">
            <a:extLst>
              <a:ext uri="{FF2B5EF4-FFF2-40B4-BE49-F238E27FC236}">
                <a16:creationId xmlns:a16="http://schemas.microsoft.com/office/drawing/2014/main" id="{4E06FE22-6AE4-B6D1-8BB9-F0EA60D1E934}"/>
              </a:ext>
            </a:extLst>
          </p:cNvPr>
          <p:cNvGraphicFramePr>
            <a:graphicFrameLocks noGrp="1"/>
          </p:cNvGraphicFramePr>
          <p:nvPr>
            <p:extLst>
              <p:ext uri="{D42A27DB-BD31-4B8C-83A1-F6EECF244321}">
                <p14:modId xmlns:p14="http://schemas.microsoft.com/office/powerpoint/2010/main" val="4073740301"/>
              </p:ext>
            </p:extLst>
          </p:nvPr>
        </p:nvGraphicFramePr>
        <p:xfrm>
          <a:off x="6680267" y="2058338"/>
          <a:ext cx="3182872" cy="3492504"/>
        </p:xfrm>
        <a:graphic>
          <a:graphicData uri="http://schemas.openxmlformats.org/drawingml/2006/table">
            <a:tbl>
              <a:tblPr>
                <a:tableStyleId>{69012ECD-51FC-41F1-AA8D-1B2483CD663E}</a:tableStyleId>
              </a:tblPr>
              <a:tblGrid>
                <a:gridCol w="3182872">
                  <a:extLst>
                    <a:ext uri="{9D8B030D-6E8A-4147-A177-3AD203B41FA5}">
                      <a16:colId xmlns:a16="http://schemas.microsoft.com/office/drawing/2014/main" val="619058617"/>
                    </a:ext>
                  </a:extLst>
                </a:gridCol>
              </a:tblGrid>
              <a:tr h="291042">
                <a:tc>
                  <a:txBody>
                    <a:bodyPr/>
                    <a:lstStyle/>
                    <a:p>
                      <a:pPr marL="228600" indent="-228600" algn="l" fontAlgn="ctr">
                        <a:buFont typeface="Arial" panose="020B0604020202020204" pitchFamily="34" charset="0"/>
                        <a:buChar char="•"/>
                      </a:pPr>
                      <a:r>
                        <a:rPr lang="en-US" sz="1200" dirty="0">
                          <a:solidFill>
                            <a:schemeClr val="bg1"/>
                          </a:solidFill>
                          <a:effectLst/>
                        </a:rPr>
                        <a:t>F9 B5 B1048.4</a:t>
                      </a:r>
                    </a:p>
                  </a:txBody>
                  <a:tcPr marL="77465" marR="77465" marT="38732" marB="38732" anchor="ctr"/>
                </a:tc>
                <a:extLst>
                  <a:ext uri="{0D108BD9-81ED-4DB2-BD59-A6C34878D82A}">
                    <a16:rowId xmlns:a16="http://schemas.microsoft.com/office/drawing/2014/main" val="3474343025"/>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B1049.4</a:t>
                      </a:r>
                    </a:p>
                  </a:txBody>
                  <a:tcPr marL="77465" marR="77465" marT="38732" marB="38732" anchor="ctr"/>
                </a:tc>
                <a:extLst>
                  <a:ext uri="{0D108BD9-81ED-4DB2-BD59-A6C34878D82A}">
                    <a16:rowId xmlns:a16="http://schemas.microsoft.com/office/drawing/2014/main" val="2114757594"/>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B1051.3</a:t>
                      </a:r>
                    </a:p>
                  </a:txBody>
                  <a:tcPr marL="77465" marR="77465" marT="38732" marB="38732" anchor="ctr"/>
                </a:tc>
                <a:extLst>
                  <a:ext uri="{0D108BD9-81ED-4DB2-BD59-A6C34878D82A}">
                    <a16:rowId xmlns:a16="http://schemas.microsoft.com/office/drawing/2014/main" val="294325061"/>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B1056.4</a:t>
                      </a:r>
                    </a:p>
                  </a:txBody>
                  <a:tcPr marL="77465" marR="77465" marT="38732" marB="38732" anchor="ctr"/>
                </a:tc>
                <a:extLst>
                  <a:ext uri="{0D108BD9-81ED-4DB2-BD59-A6C34878D82A}">
                    <a16:rowId xmlns:a16="http://schemas.microsoft.com/office/drawing/2014/main" val="146836184"/>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B1048.5</a:t>
                      </a:r>
                    </a:p>
                  </a:txBody>
                  <a:tcPr marL="77465" marR="77465" marT="38732" marB="38732" anchor="ctr"/>
                </a:tc>
                <a:extLst>
                  <a:ext uri="{0D108BD9-81ED-4DB2-BD59-A6C34878D82A}">
                    <a16:rowId xmlns:a16="http://schemas.microsoft.com/office/drawing/2014/main" val="3374316129"/>
                  </a:ext>
                </a:extLst>
              </a:tr>
              <a:tr h="291042">
                <a:tc>
                  <a:txBody>
                    <a:bodyPr/>
                    <a:lstStyle/>
                    <a:p>
                      <a:pPr marL="228600" indent="-228600" algn="l" fontAlgn="ctr">
                        <a:buFont typeface="Arial" panose="020B0604020202020204" pitchFamily="34" charset="0"/>
                        <a:buChar char="•"/>
                      </a:pPr>
                      <a:r>
                        <a:rPr lang="en-US" sz="1200" dirty="0">
                          <a:solidFill>
                            <a:schemeClr val="bg1"/>
                          </a:solidFill>
                          <a:effectLst/>
                        </a:rPr>
                        <a:t>F9 B5 B1051.4</a:t>
                      </a:r>
                    </a:p>
                  </a:txBody>
                  <a:tcPr marL="77465" marR="77465" marT="38732" marB="38732" anchor="ctr"/>
                </a:tc>
                <a:extLst>
                  <a:ext uri="{0D108BD9-81ED-4DB2-BD59-A6C34878D82A}">
                    <a16:rowId xmlns:a16="http://schemas.microsoft.com/office/drawing/2014/main" val="1806922395"/>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B1049.5</a:t>
                      </a:r>
                    </a:p>
                  </a:txBody>
                  <a:tcPr marL="77465" marR="77465" marT="38732" marB="38732" anchor="ctr"/>
                </a:tc>
                <a:extLst>
                  <a:ext uri="{0D108BD9-81ED-4DB2-BD59-A6C34878D82A}">
                    <a16:rowId xmlns:a16="http://schemas.microsoft.com/office/drawing/2014/main" val="1189277320"/>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B1060.2</a:t>
                      </a:r>
                    </a:p>
                  </a:txBody>
                  <a:tcPr marL="77465" marR="77465" marT="38732" marB="38732" anchor="ctr"/>
                </a:tc>
                <a:extLst>
                  <a:ext uri="{0D108BD9-81ED-4DB2-BD59-A6C34878D82A}">
                    <a16:rowId xmlns:a16="http://schemas.microsoft.com/office/drawing/2014/main" val="160445475"/>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B1058.3</a:t>
                      </a:r>
                    </a:p>
                  </a:txBody>
                  <a:tcPr marL="77465" marR="77465" marT="38732" marB="38732" anchor="ctr"/>
                </a:tc>
                <a:extLst>
                  <a:ext uri="{0D108BD9-81ED-4DB2-BD59-A6C34878D82A}">
                    <a16:rowId xmlns:a16="http://schemas.microsoft.com/office/drawing/2014/main" val="2946659263"/>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B1051.6</a:t>
                      </a:r>
                    </a:p>
                  </a:txBody>
                  <a:tcPr marL="77465" marR="77465" marT="38732" marB="38732" anchor="ctr"/>
                </a:tc>
                <a:extLst>
                  <a:ext uri="{0D108BD9-81ED-4DB2-BD59-A6C34878D82A}">
                    <a16:rowId xmlns:a16="http://schemas.microsoft.com/office/drawing/2014/main" val="3633128924"/>
                  </a:ext>
                </a:extLst>
              </a:tr>
              <a:tr h="291042">
                <a:tc>
                  <a:txBody>
                    <a:bodyPr/>
                    <a:lstStyle/>
                    <a:p>
                      <a:pPr marL="228600" indent="-228600" algn="l" fontAlgn="ctr">
                        <a:buFont typeface="Arial" panose="020B0604020202020204" pitchFamily="34" charset="0"/>
                        <a:buChar char="•"/>
                      </a:pPr>
                      <a:r>
                        <a:rPr lang="en-US" sz="1200">
                          <a:solidFill>
                            <a:schemeClr val="bg1"/>
                          </a:solidFill>
                          <a:effectLst/>
                        </a:rPr>
                        <a:t>F9 B5 B1060.3</a:t>
                      </a:r>
                    </a:p>
                  </a:txBody>
                  <a:tcPr marL="77465" marR="77465" marT="38732" marB="38732" anchor="ctr"/>
                </a:tc>
                <a:extLst>
                  <a:ext uri="{0D108BD9-81ED-4DB2-BD59-A6C34878D82A}">
                    <a16:rowId xmlns:a16="http://schemas.microsoft.com/office/drawing/2014/main" val="4292798500"/>
                  </a:ext>
                </a:extLst>
              </a:tr>
              <a:tr h="291042">
                <a:tc>
                  <a:txBody>
                    <a:bodyPr/>
                    <a:lstStyle/>
                    <a:p>
                      <a:pPr marL="228600" indent="-228600" algn="l" fontAlgn="ctr">
                        <a:buFont typeface="Arial" panose="020B0604020202020204" pitchFamily="34" charset="0"/>
                        <a:buChar char="•"/>
                      </a:pPr>
                      <a:r>
                        <a:rPr lang="en-US" sz="1200" dirty="0">
                          <a:solidFill>
                            <a:schemeClr val="bg1"/>
                          </a:solidFill>
                          <a:effectLst/>
                        </a:rPr>
                        <a:t>F9 B5 B1049.7</a:t>
                      </a:r>
                    </a:p>
                  </a:txBody>
                  <a:tcPr marL="77465" marR="77465" marT="38732" marB="38732" anchor="ctr"/>
                </a:tc>
                <a:extLst>
                  <a:ext uri="{0D108BD9-81ED-4DB2-BD59-A6C34878D82A}">
                    <a16:rowId xmlns:a16="http://schemas.microsoft.com/office/drawing/2014/main" val="3616514595"/>
                  </a:ext>
                </a:extLst>
              </a:tr>
            </a:tbl>
          </a:graphicData>
        </a:graphic>
      </p:graphicFrame>
    </p:spTree>
    <p:extLst>
      <p:ext uri="{BB962C8B-B14F-4D97-AF65-F5344CB8AC3E}">
        <p14:creationId xmlns:p14="http://schemas.microsoft.com/office/powerpoint/2010/main" val="2697462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8" name="Straight Connector 1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1E4648AA-0D68-9791-8643-0B2CF8E5F550}"/>
              </a:ext>
            </a:extLst>
          </p:cNvPr>
          <p:cNvPicPr>
            <a:picLocks noGrp="1" noChangeAspect="1"/>
          </p:cNvPicPr>
          <p:nvPr>
            <p:ph idx="1"/>
          </p:nvPr>
        </p:nvPicPr>
        <p:blipFill>
          <a:blip r:embed="rId2"/>
          <a:stretch>
            <a:fillRect/>
          </a:stretch>
        </p:blipFill>
        <p:spPr>
          <a:xfrm>
            <a:off x="630312" y="338509"/>
            <a:ext cx="6130578" cy="2651475"/>
          </a:xfrm>
          <a:prstGeom prst="rect">
            <a:avLst/>
          </a:prstGeom>
        </p:spPr>
      </p:pic>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AA9C4B0-DA20-A768-3F34-42B5924307F8}"/>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sz="4800">
                <a:solidFill>
                  <a:schemeClr val="bg1"/>
                </a:solidFill>
              </a:rPr>
              <a:t>2015 Launch Records</a:t>
            </a:r>
            <a:br>
              <a:rPr lang="en-US" sz="4800">
                <a:solidFill>
                  <a:schemeClr val="bg1"/>
                </a:solidFill>
              </a:rPr>
            </a:br>
            <a:endParaRPr lang="en-US" sz="4800">
              <a:solidFill>
                <a:schemeClr val="bg1"/>
              </a:solidFill>
            </a:endParaRPr>
          </a:p>
        </p:txBody>
      </p:sp>
      <p:sp>
        <p:nvSpPr>
          <p:cNvPr id="7" name="TextBox 6">
            <a:extLst>
              <a:ext uri="{FF2B5EF4-FFF2-40B4-BE49-F238E27FC236}">
                <a16:creationId xmlns:a16="http://schemas.microsoft.com/office/drawing/2014/main" id="{810460E1-918F-EF43-C75C-0A5BFFF4E8CD}"/>
              </a:ext>
            </a:extLst>
          </p:cNvPr>
          <p:cNvSpPr txBox="1"/>
          <p:nvPr/>
        </p:nvSpPr>
        <p:spPr>
          <a:xfrm>
            <a:off x="6024774" y="3515131"/>
            <a:ext cx="4364833" cy="1673394"/>
          </a:xfrm>
          <a:prstGeom prst="rect">
            <a:avLst/>
          </a:prstGeom>
          <a:noFill/>
        </p:spPr>
        <p:txBody>
          <a:bodyPr vert="horz" lIns="91440" tIns="45720" rIns="91440" bIns="45720" rtlCol="0" anchor="t">
            <a:normAutofit/>
          </a:bodyPr>
          <a:lstStyle/>
          <a:p>
            <a:pPr>
              <a:lnSpc>
                <a:spcPct val="90000"/>
              </a:lnSpc>
              <a:spcAft>
                <a:spcPts val="600"/>
              </a:spcAft>
            </a:pPr>
            <a:r>
              <a:rPr lang="en-US" b="0" i="0" u="none" strike="noStrike" baseline="0" dirty="0">
                <a:solidFill>
                  <a:schemeClr val="bg1"/>
                </a:solidFill>
              </a:rPr>
              <a:t>Listing the failed landing outcomes in drone ship, their booster versions and launch site names for the months in year 2015. </a:t>
            </a:r>
            <a:endParaRPr lang="en-US" dirty="0">
              <a:solidFill>
                <a:schemeClr val="bg1"/>
              </a:solidFill>
            </a:endParaRPr>
          </a:p>
        </p:txBody>
      </p:sp>
      <p:graphicFrame>
        <p:nvGraphicFramePr>
          <p:cNvPr id="8" name="Table 7">
            <a:extLst>
              <a:ext uri="{FF2B5EF4-FFF2-40B4-BE49-F238E27FC236}">
                <a16:creationId xmlns:a16="http://schemas.microsoft.com/office/drawing/2014/main" id="{6A3FF91E-DF59-2585-F5AB-D5C5234C9D83}"/>
              </a:ext>
            </a:extLst>
          </p:cNvPr>
          <p:cNvGraphicFramePr>
            <a:graphicFrameLocks noGrp="1"/>
          </p:cNvGraphicFramePr>
          <p:nvPr>
            <p:extLst>
              <p:ext uri="{D42A27DB-BD31-4B8C-83A1-F6EECF244321}">
                <p14:modId xmlns:p14="http://schemas.microsoft.com/office/powerpoint/2010/main" val="2175197622"/>
              </p:ext>
            </p:extLst>
          </p:nvPr>
        </p:nvGraphicFramePr>
        <p:xfrm>
          <a:off x="6110876" y="4483008"/>
          <a:ext cx="5330900" cy="1463769"/>
        </p:xfrm>
        <a:graphic>
          <a:graphicData uri="http://schemas.openxmlformats.org/drawingml/2006/table">
            <a:tbl>
              <a:tblPr firstRow="1">
                <a:solidFill>
                  <a:srgbClr val="404040"/>
                </a:solidFill>
                <a:tableStyleId>{5FD0F851-EC5A-4D38-B0AD-8093EC10F338}</a:tableStyleId>
              </a:tblPr>
              <a:tblGrid>
                <a:gridCol w="1131034">
                  <a:extLst>
                    <a:ext uri="{9D8B030D-6E8A-4147-A177-3AD203B41FA5}">
                      <a16:colId xmlns:a16="http://schemas.microsoft.com/office/drawing/2014/main" val="2994243064"/>
                    </a:ext>
                  </a:extLst>
                </a:gridCol>
                <a:gridCol w="2341387">
                  <a:extLst>
                    <a:ext uri="{9D8B030D-6E8A-4147-A177-3AD203B41FA5}">
                      <a16:colId xmlns:a16="http://schemas.microsoft.com/office/drawing/2014/main" val="2672157388"/>
                    </a:ext>
                  </a:extLst>
                </a:gridCol>
                <a:gridCol w="1858479">
                  <a:extLst>
                    <a:ext uri="{9D8B030D-6E8A-4147-A177-3AD203B41FA5}">
                      <a16:colId xmlns:a16="http://schemas.microsoft.com/office/drawing/2014/main" val="2766188760"/>
                    </a:ext>
                  </a:extLst>
                </a:gridCol>
              </a:tblGrid>
              <a:tr h="540529">
                <a:tc>
                  <a:txBody>
                    <a:bodyPr/>
                    <a:lstStyle/>
                    <a:p>
                      <a:pPr algn="ctr"/>
                      <a:r>
                        <a:rPr lang="en-US" sz="2100" b="0" cap="none" spc="0">
                          <a:solidFill>
                            <a:schemeClr val="bg1"/>
                          </a:solidFill>
                        </a:rPr>
                        <a:t>Month</a:t>
                      </a:r>
                    </a:p>
                  </a:txBody>
                  <a:tcPr marL="118364" marR="118364" marT="118364" marB="59182"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100" b="0" cap="none" spc="0" err="1">
                          <a:solidFill>
                            <a:schemeClr val="bg1"/>
                          </a:solidFill>
                        </a:rPr>
                        <a:t>Booster_Version</a:t>
                      </a:r>
                      <a:endParaRPr lang="en-US" sz="2100" b="0" cap="none" spc="0">
                        <a:solidFill>
                          <a:schemeClr val="bg1"/>
                        </a:solidFill>
                      </a:endParaRPr>
                    </a:p>
                  </a:txBody>
                  <a:tcPr marL="118364" marR="118364" marT="118364" marB="59182"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100" b="0" cap="none" spc="0" err="1">
                          <a:solidFill>
                            <a:schemeClr val="bg1"/>
                          </a:solidFill>
                        </a:rPr>
                        <a:t>Launch_Site</a:t>
                      </a:r>
                      <a:endParaRPr lang="en-US" sz="2100" b="0" cap="none" spc="0">
                        <a:solidFill>
                          <a:schemeClr val="bg1"/>
                        </a:solidFill>
                      </a:endParaRPr>
                    </a:p>
                  </a:txBody>
                  <a:tcPr marL="118364" marR="118364" marT="118364" marB="59182"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84856889"/>
                  </a:ext>
                </a:extLst>
              </a:tr>
              <a:tr h="461620">
                <a:tc>
                  <a:txBody>
                    <a:bodyPr/>
                    <a:lstStyle/>
                    <a:p>
                      <a:pPr algn="ctr"/>
                      <a:r>
                        <a:rPr lang="en-CN" sz="1600" cap="none" spc="0">
                          <a:solidFill>
                            <a:schemeClr val="bg1"/>
                          </a:solidFill>
                        </a:rPr>
                        <a:t>01</a:t>
                      </a:r>
                    </a:p>
                  </a:txBody>
                  <a:tcPr marL="118364" marR="118364" marT="118364" marB="59182" anchor="ctr">
                    <a:lnL w="12700" cmpd="sng">
                      <a:noFill/>
                      <a:prstDash val="solid"/>
                    </a:lnL>
                    <a:lnR w="12700" cmpd="sng">
                      <a:noFill/>
                      <a:prstDash val="solid"/>
                    </a:lnR>
                    <a:lnT w="38100" cmpd="sng">
                      <a:noFill/>
                    </a:lnT>
                    <a:lnB w="12700" cmpd="sng">
                      <a:noFill/>
                      <a:prstDash val="solid"/>
                    </a:lnB>
                    <a:solidFill>
                      <a:srgbClr val="404040"/>
                    </a:solidFill>
                  </a:tcPr>
                </a:tc>
                <a:tc>
                  <a:txBody>
                    <a:bodyPr/>
                    <a:lstStyle/>
                    <a:p>
                      <a:pPr algn="ctr"/>
                      <a:r>
                        <a:rPr lang="en-US" sz="1600" cap="none" spc="0" dirty="0">
                          <a:solidFill>
                            <a:schemeClr val="bg1"/>
                          </a:solidFill>
                        </a:rPr>
                        <a:t>F9 v1.1 B1012</a:t>
                      </a:r>
                    </a:p>
                  </a:txBody>
                  <a:tcPr marL="118364" marR="118364" marT="118364" marB="59182" anchor="ctr">
                    <a:lnL w="12700" cmpd="sng">
                      <a:noFill/>
                      <a:prstDash val="solid"/>
                    </a:lnL>
                    <a:lnR w="12700" cmpd="sng">
                      <a:noFill/>
                      <a:prstDash val="solid"/>
                    </a:lnR>
                    <a:lnT w="38100" cmpd="sng">
                      <a:noFill/>
                    </a:lnT>
                    <a:lnB w="12700" cmpd="sng">
                      <a:noFill/>
                      <a:prstDash val="solid"/>
                    </a:lnB>
                    <a:solidFill>
                      <a:srgbClr val="404040"/>
                    </a:solidFill>
                  </a:tcPr>
                </a:tc>
                <a:tc>
                  <a:txBody>
                    <a:bodyPr/>
                    <a:lstStyle/>
                    <a:p>
                      <a:pPr algn="ctr"/>
                      <a:r>
                        <a:rPr lang="en-US" sz="1600" cap="none" spc="0" dirty="0">
                          <a:solidFill>
                            <a:schemeClr val="bg1"/>
                          </a:solidFill>
                        </a:rPr>
                        <a:t>CCAFS LC-40</a:t>
                      </a:r>
                    </a:p>
                  </a:txBody>
                  <a:tcPr marL="118364" marR="118364" marT="118364" marB="59182" anchor="ctr">
                    <a:lnL w="12700" cmpd="sng">
                      <a:noFill/>
                      <a:prstDash val="solid"/>
                    </a:lnL>
                    <a:lnR w="12700" cmpd="sng">
                      <a:noFill/>
                      <a:prstDash val="solid"/>
                    </a:lnR>
                    <a:lnT w="38100" cmpd="sng">
                      <a:noFill/>
                    </a:lnT>
                    <a:lnB w="12700" cmpd="sng">
                      <a:noFill/>
                      <a:prstDash val="solid"/>
                    </a:lnB>
                    <a:solidFill>
                      <a:srgbClr val="404040"/>
                    </a:solidFill>
                  </a:tcPr>
                </a:tc>
                <a:extLst>
                  <a:ext uri="{0D108BD9-81ED-4DB2-BD59-A6C34878D82A}">
                    <a16:rowId xmlns:a16="http://schemas.microsoft.com/office/drawing/2014/main" val="3530150027"/>
                  </a:ext>
                </a:extLst>
              </a:tr>
              <a:tr h="461620">
                <a:tc>
                  <a:txBody>
                    <a:bodyPr/>
                    <a:lstStyle/>
                    <a:p>
                      <a:pPr algn="ctr"/>
                      <a:r>
                        <a:rPr lang="en-CN" sz="1600" cap="none" spc="0">
                          <a:solidFill>
                            <a:schemeClr val="bg1"/>
                          </a:solidFill>
                        </a:rPr>
                        <a:t>04</a:t>
                      </a:r>
                    </a:p>
                  </a:txBody>
                  <a:tcPr marL="118364" marR="118364" marT="118364" marB="59182" anchor="ctr">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ctr"/>
                      <a:r>
                        <a:rPr lang="en-US" sz="1600" cap="none" spc="0" dirty="0">
                          <a:solidFill>
                            <a:schemeClr val="bg1"/>
                          </a:solidFill>
                        </a:rPr>
                        <a:t>F9 v1.1 B1015</a:t>
                      </a:r>
                    </a:p>
                  </a:txBody>
                  <a:tcPr marL="118364" marR="118364" marT="118364" marB="59182" anchor="ctr">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algn="ctr"/>
                      <a:r>
                        <a:rPr lang="en-US" sz="1600" cap="none" spc="0" dirty="0">
                          <a:solidFill>
                            <a:schemeClr val="bg1"/>
                          </a:solidFill>
                        </a:rPr>
                        <a:t>CCAFS LC-40</a:t>
                      </a:r>
                    </a:p>
                  </a:txBody>
                  <a:tcPr marL="118364" marR="118364" marT="118364" marB="59182" anchor="ctr">
                    <a:lnL w="12700" cmpd="sng">
                      <a:noFill/>
                      <a:prstDash val="solid"/>
                    </a:lnL>
                    <a:lnR w="12700" cmpd="sng">
                      <a:noFill/>
                      <a:prstDash val="solid"/>
                    </a:lnR>
                    <a:lnT w="12700" cmpd="sng">
                      <a:noFill/>
                      <a:prstDash val="solid"/>
                    </a:lnT>
                    <a:lnB w="12700" cmpd="sng">
                      <a:noFill/>
                      <a:prstDash val="solid"/>
                    </a:lnB>
                    <a:solidFill>
                      <a:srgbClr val="404040"/>
                    </a:solidFill>
                  </a:tcPr>
                </a:tc>
                <a:extLst>
                  <a:ext uri="{0D108BD9-81ED-4DB2-BD59-A6C34878D82A}">
                    <a16:rowId xmlns:a16="http://schemas.microsoft.com/office/drawing/2014/main" val="2098317698"/>
                  </a:ext>
                </a:extLst>
              </a:tr>
            </a:tbl>
          </a:graphicData>
        </a:graphic>
      </p:graphicFrame>
    </p:spTree>
    <p:extLst>
      <p:ext uri="{BB962C8B-B14F-4D97-AF65-F5344CB8AC3E}">
        <p14:creationId xmlns:p14="http://schemas.microsoft.com/office/powerpoint/2010/main" val="4131176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432A32-029E-4FD8-C7D2-A68C54B3509A}"/>
              </a:ext>
            </a:extLst>
          </p:cNvPr>
          <p:cNvSpPr>
            <a:spLocks noGrp="1"/>
          </p:cNvSpPr>
          <p:nvPr>
            <p:ph type="title"/>
          </p:nvPr>
        </p:nvSpPr>
        <p:spPr>
          <a:xfrm>
            <a:off x="630936" y="630935"/>
            <a:ext cx="5867716" cy="3050025"/>
          </a:xfrm>
          <a:noFill/>
        </p:spPr>
        <p:txBody>
          <a:bodyPr vert="horz" lIns="91440" tIns="45720" rIns="91440" bIns="45720" rtlCol="0" anchor="b">
            <a:normAutofit/>
          </a:bodyPr>
          <a:lstStyle/>
          <a:p>
            <a:r>
              <a:rPr lang="en-US">
                <a:solidFill>
                  <a:schemeClr val="bg1"/>
                </a:solidFill>
              </a:rPr>
              <a:t>Rank Landing Outcomes Between 2010-06-04 and 2017-03-20</a:t>
            </a:r>
            <a:br>
              <a:rPr lang="en-US">
                <a:solidFill>
                  <a:schemeClr val="bg1"/>
                </a:solidFill>
              </a:rPr>
            </a:br>
            <a:endParaRPr lang="en-US">
              <a:solidFill>
                <a:schemeClr val="bg1"/>
              </a:solidFill>
            </a:endParaRP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Content Placeholder 6">
            <a:extLst>
              <a:ext uri="{FF2B5EF4-FFF2-40B4-BE49-F238E27FC236}">
                <a16:creationId xmlns:a16="http://schemas.microsoft.com/office/drawing/2014/main" id="{4339E586-67D9-35BE-576C-676F29589F21}"/>
              </a:ext>
            </a:extLst>
          </p:cNvPr>
          <p:cNvPicPr>
            <a:picLocks noGrp="1" noChangeAspect="1"/>
          </p:cNvPicPr>
          <p:nvPr>
            <p:ph idx="1"/>
          </p:nvPr>
        </p:nvPicPr>
        <p:blipFill rotWithShape="1">
          <a:blip r:embed="rId2"/>
          <a:srcRect r="3" b="8990"/>
          <a:stretch/>
        </p:blipFill>
        <p:spPr>
          <a:xfrm>
            <a:off x="6828955" y="972049"/>
            <a:ext cx="4651794" cy="4651794"/>
          </a:xfrm>
          <a:prstGeom prst="rect">
            <a:avLst/>
          </a:prstGeom>
        </p:spPr>
      </p:pic>
      <p:grpSp>
        <p:nvGrpSpPr>
          <p:cNvPr id="42" name="Group 41">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3" name="Straight Connector 42">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A7DFCB38-821A-B458-194C-C3B0D7541598}"/>
              </a:ext>
            </a:extLst>
          </p:cNvPr>
          <p:cNvSpPr txBox="1"/>
          <p:nvPr/>
        </p:nvSpPr>
        <p:spPr>
          <a:xfrm>
            <a:off x="630936" y="3952890"/>
            <a:ext cx="5867720" cy="2223517"/>
          </a:xfrm>
          <a:prstGeom prst="rect">
            <a:avLst/>
          </a:prstGeom>
          <a:noFill/>
        </p:spPr>
        <p:txBody>
          <a:bodyPr vert="horz" lIns="91440" tIns="45720" rIns="91440" bIns="45720" rtlCol="0" anchor="t">
            <a:normAutofit/>
          </a:bodyPr>
          <a:lstStyle/>
          <a:p>
            <a:pPr>
              <a:lnSpc>
                <a:spcPct val="90000"/>
              </a:lnSpc>
              <a:spcAft>
                <a:spcPts val="600"/>
              </a:spcAft>
            </a:pPr>
            <a:r>
              <a:rPr lang="en-US" b="0" i="0" u="none" strike="noStrike" baseline="0" dirty="0">
                <a:solidFill>
                  <a:schemeClr val="bg1"/>
                </a:solidFill>
              </a:rPr>
              <a:t>Ranking the count of landing outcomes (such as Failure (drone ship) or Success (ground pad)) between the date 2010-06-04 and 2017-03-20 in descending order </a:t>
            </a:r>
            <a:endParaRPr lang="en-US" dirty="0">
              <a:solidFill>
                <a:schemeClr val="bg1"/>
              </a:solidFill>
            </a:endParaRPr>
          </a:p>
        </p:txBody>
      </p:sp>
    </p:spTree>
    <p:extLst>
      <p:ext uri="{BB962C8B-B14F-4D97-AF65-F5344CB8AC3E}">
        <p14:creationId xmlns:p14="http://schemas.microsoft.com/office/powerpoint/2010/main" val="136756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809979" y="580690"/>
            <a:ext cx="7004304" cy="2069571"/>
          </a:xfrm>
          <a:noFill/>
        </p:spPr>
        <p:txBody>
          <a:bodyPr vert="horz" lIns="91440" tIns="45720" rIns="91440" bIns="45720" rtlCol="0" anchor="b">
            <a:normAutofit/>
          </a:bodyPr>
          <a:lstStyle/>
          <a:p>
            <a:pPr algn="ctr"/>
            <a:r>
              <a:rPr lang="en-US" dirty="0">
                <a:gradFill>
                  <a:gsLst>
                    <a:gs pos="0">
                      <a:srgbClr val="00B0F0"/>
                    </a:gs>
                    <a:gs pos="35000">
                      <a:srgbClr val="4CEAF2"/>
                    </a:gs>
                    <a:gs pos="83000">
                      <a:srgbClr val="B5E3F1"/>
                    </a:gs>
                    <a:gs pos="100000">
                      <a:schemeClr val="bg1"/>
                    </a:gs>
                  </a:gsLst>
                  <a:lin ang="5400000" scaled="1"/>
                </a:gradFill>
              </a:rPr>
              <a:t>Interactive map with Folium </a:t>
            </a:r>
          </a:p>
        </p:txBody>
      </p:sp>
      <p:sp>
        <p:nvSpPr>
          <p:cNvPr id="3" name="Text Placeholder 2">
            <a:extLst>
              <a:ext uri="{FF2B5EF4-FFF2-40B4-BE49-F238E27FC236}">
                <a16:creationId xmlns:a16="http://schemas.microsoft.com/office/drawing/2014/main" id="{EBC72A70-6432-2489-C188-FD571CA8B676}"/>
              </a:ext>
            </a:extLst>
          </p:cNvPr>
          <p:cNvSpPr>
            <a:spLocks noGrp="1"/>
          </p:cNvSpPr>
          <p:nvPr>
            <p:ph type="body" idx="1"/>
          </p:nvPr>
        </p:nvSpPr>
        <p:spPr>
          <a:xfrm>
            <a:off x="3340331" y="2895287"/>
            <a:ext cx="5943600" cy="2607079"/>
          </a:xfrm>
          <a:noFill/>
        </p:spPr>
        <p:txBody>
          <a:bodyPr vert="horz" lIns="91440" tIns="45720" rIns="91440" bIns="45720" rtlCol="0" anchor="t">
            <a:normAutofit/>
          </a:bodyPr>
          <a:lstStyle/>
          <a:p>
            <a:pPr algn="ctr"/>
            <a:r>
              <a:rPr lang="en-US" sz="3600" kern="1200" dirty="0">
                <a:solidFill>
                  <a:schemeClr val="bg1"/>
                </a:solidFill>
                <a:latin typeface="+mj-lt"/>
                <a:ea typeface="+mn-ea"/>
                <a:cs typeface="+mn-cs"/>
              </a:rPr>
              <a:t>Section 3</a:t>
            </a:r>
          </a:p>
          <a:p>
            <a:pPr algn="ctr"/>
            <a:endParaRPr lang="en-US" kern="1200" dirty="0">
              <a:solidFill>
                <a:schemeClr val="bg1"/>
              </a:solidFill>
              <a:latin typeface="+mn-lt"/>
              <a:ea typeface="+mn-ea"/>
              <a:cs typeface="+mn-cs"/>
            </a:endParaRPr>
          </a:p>
        </p:txBody>
      </p:sp>
    </p:spTree>
    <p:extLst>
      <p:ext uri="{BB962C8B-B14F-4D97-AF65-F5344CB8AC3E}">
        <p14:creationId xmlns:p14="http://schemas.microsoft.com/office/powerpoint/2010/main" val="422416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bg1"/>
                </a:solidFill>
                <a:latin typeface="+mj-lt"/>
                <a:ea typeface="+mj-ea"/>
                <a:cs typeface="+mj-cs"/>
              </a:rPr>
              <a:t>Locations of Launch Sites on Maps</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B672F23-190E-B04A-8B47-062185DB917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b="1" dirty="0">
                <a:solidFill>
                  <a:schemeClr val="bg1"/>
                </a:solidFill>
              </a:rPr>
              <a:t>Proximity to Equator</a:t>
            </a:r>
            <a:r>
              <a:rPr lang="en-US" dirty="0">
                <a:solidFill>
                  <a:schemeClr val="bg1"/>
                </a:solidFill>
              </a:rPr>
              <a:t>: Launch sites are near the equator for higher initial velocity (1670 km/hour), aiding in achieving orbit.</a:t>
            </a:r>
          </a:p>
          <a:p>
            <a:pPr marL="285750" indent="-228600">
              <a:lnSpc>
                <a:spcPct val="90000"/>
              </a:lnSpc>
              <a:spcAft>
                <a:spcPts val="600"/>
              </a:spcAft>
              <a:buFont typeface="Arial" panose="020B0604020202020204" pitchFamily="34" charset="0"/>
              <a:buChar char="•"/>
            </a:pPr>
            <a:r>
              <a:rPr lang="en-US" b="1" dirty="0">
                <a:solidFill>
                  <a:schemeClr val="bg1"/>
                </a:solidFill>
              </a:rPr>
              <a:t>Proximity to Coast</a:t>
            </a:r>
            <a:r>
              <a:rPr lang="en-US" dirty="0">
                <a:solidFill>
                  <a:schemeClr val="bg1"/>
                </a:solidFill>
              </a:rPr>
              <a:t>: Launch sites are near the coast to minimize risk to people from debris.</a:t>
            </a:r>
          </a:p>
        </p:txBody>
      </p:sp>
      <p:pic>
        <p:nvPicPr>
          <p:cNvPr id="6" name="Picture 5" descr="Map&#10;&#10;Description automatically generated">
            <a:extLst>
              <a:ext uri="{FF2B5EF4-FFF2-40B4-BE49-F238E27FC236}">
                <a16:creationId xmlns:a16="http://schemas.microsoft.com/office/drawing/2014/main" id="{616B6A78-493B-C46D-990D-DFB2069299C8}"/>
              </a:ext>
            </a:extLst>
          </p:cNvPr>
          <p:cNvPicPr>
            <a:picLocks noChangeAspect="1"/>
          </p:cNvPicPr>
          <p:nvPr/>
        </p:nvPicPr>
        <p:blipFill>
          <a:blip r:embed="rId3"/>
          <a:stretch>
            <a:fillRect/>
          </a:stretch>
        </p:blipFill>
        <p:spPr>
          <a:xfrm>
            <a:off x="557783" y="2943358"/>
            <a:ext cx="5481509" cy="305594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graphicFrame>
        <p:nvGraphicFramePr>
          <p:cNvPr id="7" name="Table 6">
            <a:extLst>
              <a:ext uri="{FF2B5EF4-FFF2-40B4-BE49-F238E27FC236}">
                <a16:creationId xmlns:a16="http://schemas.microsoft.com/office/drawing/2014/main" id="{CC969115-0D1C-DC9A-05AD-B237D3D568DE}"/>
              </a:ext>
            </a:extLst>
          </p:cNvPr>
          <p:cNvGraphicFramePr>
            <a:graphicFrameLocks noGrp="1"/>
          </p:cNvGraphicFramePr>
          <p:nvPr>
            <p:extLst>
              <p:ext uri="{D42A27DB-BD31-4B8C-83A1-F6EECF244321}">
                <p14:modId xmlns:p14="http://schemas.microsoft.com/office/powerpoint/2010/main" val="178545799"/>
              </p:ext>
            </p:extLst>
          </p:nvPr>
        </p:nvGraphicFramePr>
        <p:xfrm>
          <a:off x="6198781" y="2980059"/>
          <a:ext cx="5523084" cy="2982544"/>
        </p:xfrm>
        <a:graphic>
          <a:graphicData uri="http://schemas.openxmlformats.org/drawingml/2006/table">
            <a:tbl>
              <a:tblPr firstRow="1">
                <a:tableStyleId>{5FD0F851-EC5A-4D38-B0AD-8093EC10F338}</a:tableStyleId>
              </a:tblPr>
              <a:tblGrid>
                <a:gridCol w="1801874">
                  <a:extLst>
                    <a:ext uri="{9D8B030D-6E8A-4147-A177-3AD203B41FA5}">
                      <a16:colId xmlns:a16="http://schemas.microsoft.com/office/drawing/2014/main" val="2117500740"/>
                    </a:ext>
                  </a:extLst>
                </a:gridCol>
                <a:gridCol w="1839628">
                  <a:extLst>
                    <a:ext uri="{9D8B030D-6E8A-4147-A177-3AD203B41FA5}">
                      <a16:colId xmlns:a16="http://schemas.microsoft.com/office/drawing/2014/main" val="645034839"/>
                    </a:ext>
                  </a:extLst>
                </a:gridCol>
                <a:gridCol w="1881582">
                  <a:extLst>
                    <a:ext uri="{9D8B030D-6E8A-4147-A177-3AD203B41FA5}">
                      <a16:colId xmlns:a16="http://schemas.microsoft.com/office/drawing/2014/main" val="147316883"/>
                    </a:ext>
                  </a:extLst>
                </a:gridCol>
              </a:tblGrid>
              <a:tr h="410198">
                <a:tc>
                  <a:txBody>
                    <a:bodyPr/>
                    <a:lstStyle/>
                    <a:p>
                      <a:pPr algn="ctr"/>
                      <a:r>
                        <a:rPr lang="en-US" sz="2000">
                          <a:solidFill>
                            <a:schemeClr val="bg1"/>
                          </a:solidFill>
                          <a:effectLst/>
                        </a:rPr>
                        <a:t>Launch Site</a:t>
                      </a:r>
                    </a:p>
                  </a:txBody>
                  <a:tcPr marL="111471" marR="111471" marT="23223" marB="23223" anchor="ctr"/>
                </a:tc>
                <a:tc>
                  <a:txBody>
                    <a:bodyPr/>
                    <a:lstStyle/>
                    <a:p>
                      <a:pPr algn="ctr"/>
                      <a:r>
                        <a:rPr lang="en-US" sz="2000">
                          <a:solidFill>
                            <a:schemeClr val="bg1"/>
                          </a:solidFill>
                          <a:effectLst/>
                        </a:rPr>
                        <a:t>Lat</a:t>
                      </a:r>
                    </a:p>
                  </a:txBody>
                  <a:tcPr marL="111471" marR="111471" marT="23223" marB="23223" anchor="ctr"/>
                </a:tc>
                <a:tc>
                  <a:txBody>
                    <a:bodyPr/>
                    <a:lstStyle/>
                    <a:p>
                      <a:pPr algn="ctr"/>
                      <a:r>
                        <a:rPr lang="en-US" sz="2000">
                          <a:solidFill>
                            <a:schemeClr val="bg1"/>
                          </a:solidFill>
                          <a:effectLst/>
                        </a:rPr>
                        <a:t>Long</a:t>
                      </a:r>
                    </a:p>
                  </a:txBody>
                  <a:tcPr marL="111471" marR="111471" marT="23223" marB="23223" anchor="ctr"/>
                </a:tc>
                <a:extLst>
                  <a:ext uri="{0D108BD9-81ED-4DB2-BD59-A6C34878D82A}">
                    <a16:rowId xmlns:a16="http://schemas.microsoft.com/office/drawing/2014/main" val="4205058629"/>
                  </a:ext>
                </a:extLst>
              </a:tr>
              <a:tr h="720716">
                <a:tc>
                  <a:txBody>
                    <a:bodyPr/>
                    <a:lstStyle/>
                    <a:p>
                      <a:pPr algn="ctr"/>
                      <a:r>
                        <a:rPr lang="en-US" sz="2000" b="0">
                          <a:solidFill>
                            <a:schemeClr val="bg1"/>
                          </a:solidFill>
                          <a:effectLst/>
                        </a:rPr>
                        <a:t>CCAFS LC-40</a:t>
                      </a:r>
                    </a:p>
                  </a:txBody>
                  <a:tcPr marL="111471" marR="111471" marT="23223" marB="23223" anchor="ctr"/>
                </a:tc>
                <a:tc>
                  <a:txBody>
                    <a:bodyPr/>
                    <a:lstStyle/>
                    <a:p>
                      <a:pPr algn="ctr"/>
                      <a:r>
                        <a:rPr lang="en-CN" sz="2000" b="0">
                          <a:solidFill>
                            <a:schemeClr val="bg1"/>
                          </a:solidFill>
                          <a:effectLst/>
                        </a:rPr>
                        <a:t>28.56230197</a:t>
                      </a:r>
                    </a:p>
                  </a:txBody>
                  <a:tcPr marL="111471" marR="111471" marT="23223" marB="23223" anchor="ctr"/>
                </a:tc>
                <a:tc>
                  <a:txBody>
                    <a:bodyPr/>
                    <a:lstStyle/>
                    <a:p>
                      <a:pPr algn="ctr"/>
                      <a:r>
                        <a:rPr lang="en-CN" sz="2000" b="0">
                          <a:solidFill>
                            <a:schemeClr val="bg1"/>
                          </a:solidFill>
                          <a:effectLst/>
                        </a:rPr>
                        <a:t>-80.57735648</a:t>
                      </a:r>
                    </a:p>
                  </a:txBody>
                  <a:tcPr marL="111471" marR="111471" marT="23223" marB="23223" anchor="ctr"/>
                </a:tc>
                <a:extLst>
                  <a:ext uri="{0D108BD9-81ED-4DB2-BD59-A6C34878D82A}">
                    <a16:rowId xmlns:a16="http://schemas.microsoft.com/office/drawing/2014/main" val="2165595411"/>
                  </a:ext>
                </a:extLst>
              </a:tr>
              <a:tr h="720716">
                <a:tc>
                  <a:txBody>
                    <a:bodyPr/>
                    <a:lstStyle/>
                    <a:p>
                      <a:pPr algn="ctr"/>
                      <a:r>
                        <a:rPr lang="en-US" sz="2000" b="0">
                          <a:solidFill>
                            <a:schemeClr val="bg1"/>
                          </a:solidFill>
                          <a:effectLst/>
                        </a:rPr>
                        <a:t>CCAFS SLC-40</a:t>
                      </a:r>
                    </a:p>
                  </a:txBody>
                  <a:tcPr marL="111471" marR="111471" marT="23223" marB="23223" anchor="ctr"/>
                </a:tc>
                <a:tc>
                  <a:txBody>
                    <a:bodyPr/>
                    <a:lstStyle/>
                    <a:p>
                      <a:pPr algn="ctr"/>
                      <a:r>
                        <a:rPr lang="en-CN" sz="2000" b="0" dirty="0">
                          <a:solidFill>
                            <a:schemeClr val="bg1"/>
                          </a:solidFill>
                          <a:effectLst/>
                        </a:rPr>
                        <a:t>28.56319718</a:t>
                      </a:r>
                    </a:p>
                  </a:txBody>
                  <a:tcPr marL="111471" marR="111471" marT="23223" marB="23223" anchor="ctr"/>
                </a:tc>
                <a:tc>
                  <a:txBody>
                    <a:bodyPr/>
                    <a:lstStyle/>
                    <a:p>
                      <a:pPr algn="ctr"/>
                      <a:r>
                        <a:rPr lang="en-CN" sz="2000" b="0">
                          <a:solidFill>
                            <a:schemeClr val="bg1"/>
                          </a:solidFill>
                          <a:effectLst/>
                        </a:rPr>
                        <a:t>-80.57682003</a:t>
                      </a:r>
                    </a:p>
                  </a:txBody>
                  <a:tcPr marL="111471" marR="111471" marT="23223" marB="23223" anchor="ctr"/>
                </a:tc>
                <a:extLst>
                  <a:ext uri="{0D108BD9-81ED-4DB2-BD59-A6C34878D82A}">
                    <a16:rowId xmlns:a16="http://schemas.microsoft.com/office/drawing/2014/main" val="4198552269"/>
                  </a:ext>
                </a:extLst>
              </a:tr>
              <a:tr h="410198">
                <a:tc>
                  <a:txBody>
                    <a:bodyPr/>
                    <a:lstStyle/>
                    <a:p>
                      <a:pPr algn="ctr"/>
                      <a:r>
                        <a:rPr lang="en-US" sz="2000" b="0">
                          <a:solidFill>
                            <a:schemeClr val="bg1"/>
                          </a:solidFill>
                          <a:effectLst/>
                        </a:rPr>
                        <a:t>KSC LC-39A</a:t>
                      </a:r>
                    </a:p>
                  </a:txBody>
                  <a:tcPr marL="111471" marR="111471" marT="23223" marB="23223" anchor="ctr"/>
                </a:tc>
                <a:tc>
                  <a:txBody>
                    <a:bodyPr/>
                    <a:lstStyle/>
                    <a:p>
                      <a:pPr algn="ctr"/>
                      <a:r>
                        <a:rPr lang="en-CN" sz="2000" b="0">
                          <a:solidFill>
                            <a:schemeClr val="bg1"/>
                          </a:solidFill>
                          <a:effectLst/>
                        </a:rPr>
                        <a:t>28.57325457</a:t>
                      </a:r>
                    </a:p>
                  </a:txBody>
                  <a:tcPr marL="111471" marR="111471" marT="23223" marB="23223" anchor="ctr"/>
                </a:tc>
                <a:tc>
                  <a:txBody>
                    <a:bodyPr/>
                    <a:lstStyle/>
                    <a:p>
                      <a:pPr algn="ctr"/>
                      <a:r>
                        <a:rPr lang="en-CN" sz="2000" b="0">
                          <a:solidFill>
                            <a:schemeClr val="bg1"/>
                          </a:solidFill>
                          <a:effectLst/>
                        </a:rPr>
                        <a:t>-80.64689529</a:t>
                      </a:r>
                    </a:p>
                  </a:txBody>
                  <a:tcPr marL="111471" marR="111471" marT="23223" marB="23223" anchor="ctr"/>
                </a:tc>
                <a:extLst>
                  <a:ext uri="{0D108BD9-81ED-4DB2-BD59-A6C34878D82A}">
                    <a16:rowId xmlns:a16="http://schemas.microsoft.com/office/drawing/2014/main" val="3870405854"/>
                  </a:ext>
                </a:extLst>
              </a:tr>
              <a:tr h="720716">
                <a:tc>
                  <a:txBody>
                    <a:bodyPr/>
                    <a:lstStyle/>
                    <a:p>
                      <a:pPr algn="ctr"/>
                      <a:r>
                        <a:rPr lang="en-US" sz="2000" dirty="0">
                          <a:solidFill>
                            <a:schemeClr val="accent4">
                              <a:lumMod val="40000"/>
                              <a:lumOff val="60000"/>
                            </a:schemeClr>
                          </a:solidFill>
                          <a:effectLst/>
                        </a:rPr>
                        <a:t>VAFB SLC-4E</a:t>
                      </a:r>
                    </a:p>
                  </a:txBody>
                  <a:tcPr marL="111471" marR="111471" marT="23223" marB="23223" anchor="ctr"/>
                </a:tc>
                <a:tc>
                  <a:txBody>
                    <a:bodyPr/>
                    <a:lstStyle/>
                    <a:p>
                      <a:pPr algn="ctr"/>
                      <a:r>
                        <a:rPr lang="en-CN" sz="2000" dirty="0">
                          <a:solidFill>
                            <a:schemeClr val="accent4">
                              <a:lumMod val="40000"/>
                              <a:lumOff val="60000"/>
                            </a:schemeClr>
                          </a:solidFill>
                          <a:effectLst/>
                        </a:rPr>
                        <a:t>34.63283416</a:t>
                      </a:r>
                    </a:p>
                  </a:txBody>
                  <a:tcPr marL="111471" marR="111471" marT="23223" marB="23223" anchor="ctr"/>
                </a:tc>
                <a:tc>
                  <a:txBody>
                    <a:bodyPr/>
                    <a:lstStyle/>
                    <a:p>
                      <a:pPr algn="ctr"/>
                      <a:r>
                        <a:rPr lang="en-CN" sz="2000" dirty="0">
                          <a:solidFill>
                            <a:schemeClr val="accent4">
                              <a:lumMod val="40000"/>
                              <a:lumOff val="60000"/>
                            </a:schemeClr>
                          </a:solidFill>
                          <a:effectLst/>
                        </a:rPr>
                        <a:t>-120.6107455</a:t>
                      </a:r>
                    </a:p>
                  </a:txBody>
                  <a:tcPr marL="111471" marR="111471" marT="23223" marB="23223" anchor="ctr"/>
                </a:tc>
                <a:extLst>
                  <a:ext uri="{0D108BD9-81ED-4DB2-BD59-A6C34878D82A}">
                    <a16:rowId xmlns:a16="http://schemas.microsoft.com/office/drawing/2014/main" val="3973654145"/>
                  </a:ext>
                </a:extLst>
              </a:tr>
            </a:tbl>
          </a:graphicData>
        </a:graphic>
      </p:graphicFrame>
      <p:sp>
        <p:nvSpPr>
          <p:cNvPr id="8" name="TextBox 7">
            <a:extLst>
              <a:ext uri="{FF2B5EF4-FFF2-40B4-BE49-F238E27FC236}">
                <a16:creationId xmlns:a16="http://schemas.microsoft.com/office/drawing/2014/main" id="{0B9CF294-40D2-4D66-1568-E35DB45CBC21}"/>
              </a:ext>
            </a:extLst>
          </p:cNvPr>
          <p:cNvSpPr txBox="1"/>
          <p:nvPr/>
        </p:nvSpPr>
        <p:spPr>
          <a:xfrm>
            <a:off x="1469737" y="3174237"/>
            <a:ext cx="3657600" cy="744819"/>
          </a:xfrm>
          <a:prstGeom prst="rect">
            <a:avLst/>
          </a:prstGeom>
          <a:noFill/>
        </p:spPr>
        <p:txBody>
          <a:bodyPr wrap="square">
            <a:spAutoFit/>
          </a:bodyPr>
          <a:lstStyle/>
          <a:p>
            <a:pPr marL="742950" lvl="1" indent="-228600">
              <a:lnSpc>
                <a:spcPct val="90000"/>
              </a:lnSpc>
              <a:spcAft>
                <a:spcPts val="600"/>
              </a:spcAft>
              <a:buFont typeface="Arial" panose="020B0604020202020204" pitchFamily="34" charset="0"/>
              <a:buChar char="•"/>
            </a:pPr>
            <a:r>
              <a:rPr lang="en-US" sz="1200" dirty="0">
                <a:solidFill>
                  <a:schemeClr val="tx1">
                    <a:lumMod val="95000"/>
                    <a:lumOff val="5000"/>
                  </a:schemeClr>
                </a:solidFill>
              </a:rPr>
              <a:t>All launch sites are in the south</a:t>
            </a:r>
          </a:p>
          <a:p>
            <a:pPr marL="742950" lvl="1" indent="-228600">
              <a:lnSpc>
                <a:spcPct val="90000"/>
              </a:lnSpc>
              <a:spcAft>
                <a:spcPts val="600"/>
              </a:spcAft>
              <a:buFont typeface="Arial" panose="020B0604020202020204" pitchFamily="34" charset="0"/>
              <a:buChar char="•"/>
            </a:pPr>
            <a:r>
              <a:rPr lang="en-US" sz="1200" dirty="0">
                <a:solidFill>
                  <a:schemeClr val="tx1">
                    <a:lumMod val="95000"/>
                    <a:lumOff val="5000"/>
                  </a:schemeClr>
                </a:solidFill>
              </a:rPr>
              <a:t>Three are in the east</a:t>
            </a:r>
          </a:p>
          <a:p>
            <a:pPr marL="742950" lvl="1" indent="-228600">
              <a:lnSpc>
                <a:spcPct val="90000"/>
              </a:lnSpc>
              <a:spcAft>
                <a:spcPts val="600"/>
              </a:spcAft>
              <a:buFont typeface="Arial" panose="020B0604020202020204" pitchFamily="34" charset="0"/>
              <a:buChar char="•"/>
            </a:pPr>
            <a:r>
              <a:rPr lang="en-US" sz="1200" dirty="0">
                <a:solidFill>
                  <a:schemeClr val="tx1">
                    <a:lumMod val="95000"/>
                    <a:lumOff val="5000"/>
                  </a:schemeClr>
                </a:solidFill>
              </a:rPr>
              <a:t>One is in the west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B7365C-2583-4DC5-97E2-F1417C43F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40813700-1F56-41B4-B8AB-F97CF85BE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295E06-4BBC-423A-906A-C4DB96854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8D065CC-96F6-4912-9DD0-FB08CD295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3CAB295-D08E-4161-BEE6-AA904F652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C2BA65F-9958-4B7F-BECD-B95C69006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C3D0D-0BD1-48F5-B50C-970D808F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7F1C5052-4152-73A6-1ACA-64CB2E18B673}"/>
              </a:ext>
            </a:extLst>
          </p:cNvPr>
          <p:cNvPicPr>
            <a:picLocks noGrp="1" noChangeAspect="1"/>
          </p:cNvPicPr>
          <p:nvPr>
            <p:ph idx="1"/>
          </p:nvPr>
        </p:nvPicPr>
        <p:blipFill>
          <a:blip r:embed="rId2"/>
          <a:stretch>
            <a:fillRect/>
          </a:stretch>
        </p:blipFill>
        <p:spPr>
          <a:xfrm>
            <a:off x="603360" y="417317"/>
            <a:ext cx="2481539" cy="2636636"/>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0585" y="561296"/>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D6976985-7084-BBD7-62C4-DFB36A9F754B}"/>
              </a:ext>
            </a:extLst>
          </p:cNvPr>
          <p:cNvPicPr>
            <a:picLocks noChangeAspect="1"/>
          </p:cNvPicPr>
          <p:nvPr/>
        </p:nvPicPr>
        <p:blipFill>
          <a:blip r:embed="rId3"/>
          <a:stretch>
            <a:fillRect/>
          </a:stretch>
        </p:blipFill>
        <p:spPr>
          <a:xfrm>
            <a:off x="3347520" y="417317"/>
            <a:ext cx="2636636" cy="2613807"/>
          </a:xfrm>
          <a:prstGeom prst="rect">
            <a:avLst/>
          </a:prstGeom>
        </p:spPr>
      </p:pic>
      <p:pic>
        <p:nvPicPr>
          <p:cNvPr id="11" name="Picture 10">
            <a:extLst>
              <a:ext uri="{FF2B5EF4-FFF2-40B4-BE49-F238E27FC236}">
                <a16:creationId xmlns:a16="http://schemas.microsoft.com/office/drawing/2014/main" id="{F626DE80-E2F8-9EF4-BE1F-6A9A6B3F6897}"/>
              </a:ext>
            </a:extLst>
          </p:cNvPr>
          <p:cNvPicPr>
            <a:picLocks noChangeAspect="1"/>
          </p:cNvPicPr>
          <p:nvPr/>
        </p:nvPicPr>
        <p:blipFill>
          <a:blip r:embed="rId4"/>
          <a:stretch>
            <a:fillRect/>
          </a:stretch>
        </p:blipFill>
        <p:spPr>
          <a:xfrm>
            <a:off x="6091680" y="417317"/>
            <a:ext cx="2636636" cy="2531696"/>
          </a:xfrm>
          <a:prstGeom prst="rect">
            <a:avLst/>
          </a:prstGeom>
        </p:spPr>
      </p:pic>
      <p:sp>
        <p:nvSpPr>
          <p:cNvPr id="37" name="Rectangle 3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AD7C428-A831-0F5E-F916-A0F8FCC05CCD}"/>
              </a:ext>
            </a:extLst>
          </p:cNvPr>
          <p:cNvPicPr>
            <a:picLocks noChangeAspect="1"/>
          </p:cNvPicPr>
          <p:nvPr/>
        </p:nvPicPr>
        <p:blipFill>
          <a:blip r:embed="rId5"/>
          <a:stretch>
            <a:fillRect/>
          </a:stretch>
        </p:blipFill>
        <p:spPr>
          <a:xfrm>
            <a:off x="8835841" y="417317"/>
            <a:ext cx="2636636" cy="2097547"/>
          </a:xfrm>
          <a:prstGeom prst="rect">
            <a:avLst/>
          </a:prstGeom>
        </p:spPr>
      </p:pic>
      <p:sp>
        <p:nvSpPr>
          <p:cNvPr id="45" name="Rectangle 4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077E423-0365-79FE-E002-8E1AF3C16597}"/>
              </a:ext>
            </a:extLst>
          </p:cNvPr>
          <p:cNvSpPr>
            <a:spLocks noGrp="1"/>
          </p:cNvSpPr>
          <p:nvPr>
            <p:ph type="title"/>
          </p:nvPr>
        </p:nvSpPr>
        <p:spPr>
          <a:xfrm>
            <a:off x="630936" y="4018137"/>
            <a:ext cx="4550664" cy="2129586"/>
          </a:xfrm>
          <a:noFill/>
        </p:spPr>
        <p:txBody>
          <a:bodyPr vert="horz" lIns="91440" tIns="45720" rIns="91440" bIns="45720" rtlCol="0" anchor="t">
            <a:normAutofit/>
          </a:bodyPr>
          <a:lstStyle/>
          <a:p>
            <a:r>
              <a:rPr lang="en-US" sz="4800" b="0" i="0" u="none" strike="noStrike" baseline="0" dirty="0">
                <a:solidFill>
                  <a:schemeClr val="bg1"/>
                </a:solidFill>
              </a:rPr>
              <a:t>Launch Outcome Color Coded On the Map</a:t>
            </a:r>
            <a:endParaRPr lang="en-US" sz="4800" dirty="0">
              <a:solidFill>
                <a:schemeClr val="bg1"/>
              </a:solidFill>
            </a:endParaRPr>
          </a:p>
        </p:txBody>
      </p:sp>
      <p:sp>
        <p:nvSpPr>
          <p:cNvPr id="14" name="TextBox 13">
            <a:extLst>
              <a:ext uri="{FF2B5EF4-FFF2-40B4-BE49-F238E27FC236}">
                <a16:creationId xmlns:a16="http://schemas.microsoft.com/office/drawing/2014/main" id="{DFF3F2FD-5235-10C9-25DD-F6DBEFE573E0}"/>
              </a:ext>
            </a:extLst>
          </p:cNvPr>
          <p:cNvSpPr txBox="1"/>
          <p:nvPr/>
        </p:nvSpPr>
        <p:spPr>
          <a:xfrm>
            <a:off x="5486080" y="4018143"/>
            <a:ext cx="5994666"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b="1">
                <a:solidFill>
                  <a:schemeClr val="bg1"/>
                </a:solidFill>
              </a:rPr>
              <a:t>Color-Labeled Markers</a:t>
            </a:r>
            <a:r>
              <a:rPr lang="en-US" sz="1500">
                <a:solidFill>
                  <a:schemeClr val="bg1"/>
                </a:solidFill>
              </a:rPr>
              <a:t>: Easily identify success rates at launch sites.</a:t>
            </a:r>
          </a:p>
          <a:p>
            <a:pPr marL="285750" indent="-228600">
              <a:lnSpc>
                <a:spcPct val="90000"/>
              </a:lnSpc>
              <a:spcAft>
                <a:spcPts val="600"/>
              </a:spcAft>
              <a:buFont typeface="Arial" panose="020B0604020202020204" pitchFamily="34" charset="0"/>
              <a:buChar char="•"/>
            </a:pPr>
            <a:r>
              <a:rPr lang="en-US" sz="1500" b="1">
                <a:solidFill>
                  <a:schemeClr val="bg1"/>
                </a:solidFill>
              </a:rPr>
              <a:t>Green Marker</a:t>
            </a:r>
            <a:r>
              <a:rPr lang="en-US" sz="1500">
                <a:solidFill>
                  <a:schemeClr val="bg1"/>
                </a:solidFill>
              </a:rPr>
              <a:t>: Successful Launch</a:t>
            </a:r>
          </a:p>
          <a:p>
            <a:pPr marL="285750" indent="-228600">
              <a:lnSpc>
                <a:spcPct val="90000"/>
              </a:lnSpc>
              <a:spcAft>
                <a:spcPts val="600"/>
              </a:spcAft>
              <a:buFont typeface="Arial" panose="020B0604020202020204" pitchFamily="34" charset="0"/>
              <a:buChar char="•"/>
            </a:pPr>
            <a:r>
              <a:rPr lang="en-US" sz="1500" b="1">
                <a:solidFill>
                  <a:schemeClr val="bg1"/>
                </a:solidFill>
              </a:rPr>
              <a:t>Red Marker</a:t>
            </a:r>
            <a:r>
              <a:rPr lang="en-US" sz="1500">
                <a:solidFill>
                  <a:schemeClr val="bg1"/>
                </a:solidFill>
              </a:rPr>
              <a:t>: Failed Launch</a:t>
            </a:r>
          </a:p>
          <a:p>
            <a:pPr indent="-228600">
              <a:lnSpc>
                <a:spcPct val="90000"/>
              </a:lnSpc>
              <a:spcAft>
                <a:spcPts val="600"/>
              </a:spcAft>
              <a:buFont typeface="Arial" panose="020B0604020202020204" pitchFamily="34" charset="0"/>
              <a:buChar char="•"/>
            </a:pPr>
            <a:r>
              <a:rPr lang="en-US" sz="1500" b="1">
                <a:solidFill>
                  <a:schemeClr val="bg1"/>
                </a:solidFill>
              </a:rPr>
              <a:t>Success Rates</a:t>
            </a:r>
            <a:r>
              <a:rPr lang="en-US" sz="1500">
                <a:solidFill>
                  <a:schemeClr val="bg1"/>
                </a:solidFill>
              </a:rPr>
              <a:t>:</a:t>
            </a:r>
          </a:p>
          <a:p>
            <a:pPr marL="285750" indent="-228600">
              <a:lnSpc>
                <a:spcPct val="90000"/>
              </a:lnSpc>
              <a:spcAft>
                <a:spcPts val="600"/>
              </a:spcAft>
              <a:buFont typeface="Arial" panose="020B0604020202020204" pitchFamily="34" charset="0"/>
              <a:buChar char="•"/>
            </a:pPr>
            <a:r>
              <a:rPr lang="en-US" sz="1500" b="1">
                <a:solidFill>
                  <a:schemeClr val="bg1"/>
                </a:solidFill>
              </a:rPr>
              <a:t>KSC LC-39A</a:t>
            </a:r>
            <a:r>
              <a:rPr lang="en-US" sz="1500">
                <a:solidFill>
                  <a:schemeClr val="bg1"/>
                </a:solidFill>
              </a:rPr>
              <a:t>: High success rate</a:t>
            </a:r>
          </a:p>
          <a:p>
            <a:pPr marL="285750" indent="-228600">
              <a:lnSpc>
                <a:spcPct val="90000"/>
              </a:lnSpc>
              <a:spcAft>
                <a:spcPts val="600"/>
              </a:spcAft>
              <a:buFont typeface="Arial" panose="020B0604020202020204" pitchFamily="34" charset="0"/>
              <a:buChar char="•"/>
            </a:pPr>
            <a:r>
              <a:rPr lang="en-US" sz="1500" b="1">
                <a:solidFill>
                  <a:schemeClr val="bg1"/>
                </a:solidFill>
              </a:rPr>
              <a:t>CCAFS LC-40 and CCAFS SLC-40</a:t>
            </a:r>
            <a:r>
              <a:rPr lang="en-US" sz="1500">
                <a:solidFill>
                  <a:schemeClr val="bg1"/>
                </a:solidFill>
              </a:rPr>
              <a:t>: Lower success rates</a:t>
            </a:r>
          </a:p>
          <a:p>
            <a:pPr indent="-228600">
              <a:lnSpc>
                <a:spcPct val="90000"/>
              </a:lnSpc>
              <a:spcAft>
                <a:spcPts val="600"/>
              </a:spcAft>
              <a:buFont typeface="Arial" panose="020B0604020202020204" pitchFamily="34" charset="0"/>
              <a:buChar char="•"/>
            </a:pPr>
            <a:endParaRPr lang="en-US" sz="1500">
              <a:solidFill>
                <a:schemeClr val="bg1"/>
              </a:solidFill>
            </a:endParaRPr>
          </a:p>
        </p:txBody>
      </p:sp>
    </p:spTree>
    <p:extLst>
      <p:ext uri="{BB962C8B-B14F-4D97-AF65-F5344CB8AC3E}">
        <p14:creationId xmlns:p14="http://schemas.microsoft.com/office/powerpoint/2010/main" val="3537886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CFE4E8ED-0D9E-4CCC-B505-AC9E50FF10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7" name="Oval 86">
              <a:extLst>
                <a:ext uri="{FF2B5EF4-FFF2-40B4-BE49-F238E27FC236}">
                  <a16:creationId xmlns:a16="http://schemas.microsoft.com/office/drawing/2014/main" id="{1E5A5640-5075-4E1F-9C22-2C31721B9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5B0BAD9-8B14-4E2D-803F-8DBB46BD5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0DE2D93-225F-4017-A5AB-2F474835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F0ECBF6-3D1F-46CB-B030-A68AE345C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BD8B9C5-6ABB-4AE3-B49F-A6F71246B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7D13301-01A5-4452-B008-BF41E029F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EF46038-1473-A64C-5993-1441EEA9F8FA}"/>
              </a:ext>
            </a:extLst>
          </p:cNvPr>
          <p:cNvSpPr>
            <a:spLocks noGrp="1"/>
          </p:cNvSpPr>
          <p:nvPr>
            <p:ph type="title"/>
          </p:nvPr>
        </p:nvSpPr>
        <p:spPr>
          <a:xfrm>
            <a:off x="630936" y="630936"/>
            <a:ext cx="5261864" cy="1951075"/>
          </a:xfrm>
          <a:noFill/>
        </p:spPr>
        <p:txBody>
          <a:bodyPr vert="horz" lIns="91440" tIns="45720" rIns="91440" bIns="45720" rtlCol="0" anchor="t">
            <a:normAutofit/>
          </a:bodyPr>
          <a:lstStyle/>
          <a:p>
            <a:r>
              <a:rPr lang="en-US" kern="1200">
                <a:solidFill>
                  <a:schemeClr val="bg1"/>
                </a:solidFill>
                <a:latin typeface="+mj-lt"/>
                <a:ea typeface="+mj-ea"/>
                <a:cs typeface="+mj-cs"/>
              </a:rPr>
              <a:t>Distance from the Launch Site to Proximities</a:t>
            </a:r>
          </a:p>
        </p:txBody>
      </p:sp>
      <p:sp>
        <p:nvSpPr>
          <p:cNvPr id="8" name="TextBox 7">
            <a:extLst>
              <a:ext uri="{FF2B5EF4-FFF2-40B4-BE49-F238E27FC236}">
                <a16:creationId xmlns:a16="http://schemas.microsoft.com/office/drawing/2014/main" id="{C4A6568A-44C6-7DD0-3975-BDB86B8FC1F4}"/>
              </a:ext>
            </a:extLst>
          </p:cNvPr>
          <p:cNvSpPr txBox="1"/>
          <p:nvPr/>
        </p:nvSpPr>
        <p:spPr>
          <a:xfrm>
            <a:off x="6167718" y="640533"/>
            <a:ext cx="4992469" cy="3179357"/>
          </a:xfrm>
          <a:prstGeom prst="rect">
            <a:avLst/>
          </a:prstGeom>
          <a:noFill/>
        </p:spPr>
        <p:txBody>
          <a:bodyPr vert="horz" lIns="91440" tIns="45720" rIns="91440" bIns="45720" rtlCol="0" anchor="t">
            <a:noAutofit/>
          </a:bodyPr>
          <a:lstStyle/>
          <a:p>
            <a:pPr>
              <a:lnSpc>
                <a:spcPct val="90000"/>
              </a:lnSpc>
              <a:spcAft>
                <a:spcPts val="600"/>
              </a:spcAft>
            </a:pPr>
            <a:r>
              <a:rPr lang="en-US" sz="1600" b="1" dirty="0">
                <a:solidFill>
                  <a:schemeClr val="bg1"/>
                </a:solidFill>
              </a:rPr>
              <a:t>KSC LC-39A Proximity</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a:solidFill>
                  <a:schemeClr val="bg1"/>
                </a:solidFill>
              </a:rPr>
              <a:t>Near railway: 15.23 km</a:t>
            </a:r>
          </a:p>
          <a:p>
            <a:pPr indent="-228600">
              <a:lnSpc>
                <a:spcPct val="90000"/>
              </a:lnSpc>
              <a:spcAft>
                <a:spcPts val="600"/>
              </a:spcAft>
              <a:buFont typeface="Arial" panose="020B0604020202020204" pitchFamily="34" charset="0"/>
              <a:buChar char="•"/>
            </a:pPr>
            <a:r>
              <a:rPr lang="en-US" sz="1600" dirty="0">
                <a:solidFill>
                  <a:schemeClr val="bg1"/>
                </a:solidFill>
              </a:rPr>
              <a:t>Near highway: 20.28 km</a:t>
            </a:r>
          </a:p>
          <a:p>
            <a:pPr indent="-228600">
              <a:lnSpc>
                <a:spcPct val="90000"/>
              </a:lnSpc>
              <a:spcAft>
                <a:spcPts val="600"/>
              </a:spcAft>
              <a:buFont typeface="Arial" panose="020B0604020202020204" pitchFamily="34" charset="0"/>
              <a:buChar char="•"/>
            </a:pPr>
            <a:r>
              <a:rPr lang="en-US" sz="1600" dirty="0">
                <a:solidFill>
                  <a:schemeClr val="bg1"/>
                </a:solidFill>
              </a:rPr>
              <a:t>Near coastline: 14.99 km</a:t>
            </a:r>
          </a:p>
          <a:p>
            <a:pPr indent="-228600">
              <a:lnSpc>
                <a:spcPct val="90000"/>
              </a:lnSpc>
              <a:spcAft>
                <a:spcPts val="600"/>
              </a:spcAft>
              <a:buFont typeface="Arial" panose="020B0604020202020204" pitchFamily="34" charset="0"/>
              <a:buChar char="•"/>
            </a:pPr>
            <a:r>
              <a:rPr lang="en-US" sz="1600" dirty="0">
                <a:solidFill>
                  <a:schemeClr val="bg1"/>
                </a:solidFill>
              </a:rPr>
              <a:t>Close to Titusville: 16.32 km</a:t>
            </a:r>
          </a:p>
          <a:p>
            <a:pPr indent="-228600">
              <a:lnSpc>
                <a:spcPct val="90000"/>
              </a:lnSpc>
              <a:spcAft>
                <a:spcPts val="600"/>
              </a:spcAft>
              <a:buFont typeface="Arial" panose="020B0604020202020204" pitchFamily="34" charset="0"/>
              <a:buChar char="•"/>
            </a:pPr>
            <a:r>
              <a:rPr lang="en-US" sz="1600" dirty="0">
                <a:solidFill>
                  <a:schemeClr val="bg1"/>
                </a:solidFill>
              </a:rPr>
              <a:t>Nearest shuttle landing facility: 4.16 km</a:t>
            </a:r>
          </a:p>
          <a:p>
            <a:pPr indent="-228600">
              <a:lnSpc>
                <a:spcPct val="90000"/>
              </a:lnSpc>
              <a:spcAft>
                <a:spcPts val="600"/>
              </a:spcAft>
              <a:buFont typeface="Arial" panose="020B0604020202020204" pitchFamily="34" charset="0"/>
              <a:buChar char="•"/>
            </a:pPr>
            <a:r>
              <a:rPr lang="en-US" sz="1600" dirty="0">
                <a:solidFill>
                  <a:schemeClr val="bg1"/>
                </a:solidFill>
              </a:rPr>
              <a:t>Coastline: ~6.5 km</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b="1" dirty="0">
                <a:solidFill>
                  <a:schemeClr val="bg1"/>
                </a:solidFill>
              </a:rPr>
              <a:t>Risk</a:t>
            </a:r>
            <a:r>
              <a:rPr lang="en-US" sz="1600" dirty="0">
                <a:solidFill>
                  <a:schemeClr val="bg1"/>
                </a:solidFill>
              </a:rPr>
              <a:t>: Failed rockets can cover 15-20 km quickly, posing danger to populated areas.</a:t>
            </a:r>
          </a:p>
          <a:p>
            <a:pPr indent="-228600">
              <a:lnSpc>
                <a:spcPct val="90000"/>
              </a:lnSpc>
              <a:spcAft>
                <a:spcPts val="600"/>
              </a:spcAft>
              <a:buFont typeface="Arial" panose="020B0604020202020204" pitchFamily="34" charset="0"/>
              <a:buChar char="•"/>
            </a:pPr>
            <a:endParaRPr lang="en-US" dirty="0">
              <a:solidFill>
                <a:schemeClr val="bg1"/>
              </a:solidFill>
            </a:endParaRPr>
          </a:p>
        </p:txBody>
      </p:sp>
      <p:sp>
        <p:nvSpPr>
          <p:cNvPr id="91" name="Rectangle 9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5" name="Straight Connector 6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3" name="Straight Connector 7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723F9D95-2642-E67D-386E-B9AFA2A4C712}"/>
              </a:ext>
            </a:extLst>
          </p:cNvPr>
          <p:cNvPicPr>
            <a:picLocks noGrp="1" noChangeAspect="1"/>
          </p:cNvPicPr>
          <p:nvPr>
            <p:ph idx="1"/>
          </p:nvPr>
        </p:nvPicPr>
        <p:blipFill rotWithShape="1">
          <a:blip r:embed="rId2"/>
          <a:srcRect t="13479" r="-3" b="-3"/>
          <a:stretch/>
        </p:blipFill>
        <p:spPr>
          <a:xfrm>
            <a:off x="6277984" y="3596878"/>
            <a:ext cx="4102636" cy="2700105"/>
          </a:xfrm>
          <a:prstGeom prst="rect">
            <a:avLst/>
          </a:prstGeom>
        </p:spPr>
      </p:pic>
      <p:grpSp>
        <p:nvGrpSpPr>
          <p:cNvPr id="95" name="Group 9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16067"/>
            <a:ext cx="304800" cy="429768"/>
            <a:chOff x="215328" y="-46937"/>
            <a:chExt cx="304800" cy="2773841"/>
          </a:xfrm>
        </p:grpSpPr>
        <p:cxnSp>
          <p:nvCxnSpPr>
            <p:cNvPr id="79" name="Straight Connector 7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05BFE1F-5C08-84B2-3041-AAB2B533AFE5}"/>
              </a:ext>
            </a:extLst>
          </p:cNvPr>
          <p:cNvPicPr>
            <a:picLocks noChangeAspect="1"/>
          </p:cNvPicPr>
          <p:nvPr/>
        </p:nvPicPr>
        <p:blipFill rotWithShape="1">
          <a:blip r:embed="rId3"/>
          <a:srcRect r="1996" b="-1"/>
          <a:stretch/>
        </p:blipFill>
        <p:spPr>
          <a:xfrm>
            <a:off x="542194" y="2813137"/>
            <a:ext cx="5272641" cy="3470131"/>
          </a:xfrm>
          <a:prstGeom prst="rect">
            <a:avLst/>
          </a:prstGeom>
        </p:spPr>
      </p:pic>
    </p:spTree>
    <p:extLst>
      <p:ext uri="{BB962C8B-B14F-4D97-AF65-F5344CB8AC3E}">
        <p14:creationId xmlns:p14="http://schemas.microsoft.com/office/powerpoint/2010/main" val="3521778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809979" y="580690"/>
            <a:ext cx="7004304" cy="2069571"/>
          </a:xfrm>
          <a:noFill/>
        </p:spPr>
        <p:txBody>
          <a:bodyPr vert="horz" lIns="91440" tIns="45720" rIns="91440" bIns="45720" rtlCol="0" anchor="b">
            <a:normAutofit/>
          </a:bodyPr>
          <a:lstStyle/>
          <a:p>
            <a:pPr algn="ctr"/>
            <a:r>
              <a:rPr lang="en-US" dirty="0">
                <a:gradFill>
                  <a:gsLst>
                    <a:gs pos="0">
                      <a:srgbClr val="00B0F0"/>
                    </a:gs>
                    <a:gs pos="35000">
                      <a:srgbClr val="4CEAF2"/>
                    </a:gs>
                    <a:gs pos="83000">
                      <a:srgbClr val="B5E3F1"/>
                    </a:gs>
                    <a:gs pos="100000">
                      <a:schemeClr val="bg1"/>
                    </a:gs>
                  </a:gsLst>
                  <a:lin ang="5400000" scaled="1"/>
                </a:gradFill>
              </a:rPr>
              <a:t>Dashboard with </a:t>
            </a:r>
            <a:r>
              <a:rPr lang="en-US" dirty="0" err="1">
                <a:gradFill>
                  <a:gsLst>
                    <a:gs pos="0">
                      <a:srgbClr val="00B0F0"/>
                    </a:gs>
                    <a:gs pos="35000">
                      <a:srgbClr val="4CEAF2"/>
                    </a:gs>
                    <a:gs pos="83000">
                      <a:srgbClr val="B5E3F1"/>
                    </a:gs>
                    <a:gs pos="100000">
                      <a:schemeClr val="bg1"/>
                    </a:gs>
                  </a:gsLst>
                  <a:lin ang="5400000" scaled="1"/>
                </a:gradFill>
              </a:rPr>
              <a:t>Plotly</a:t>
            </a:r>
            <a:r>
              <a:rPr lang="en-US" dirty="0">
                <a:gradFill>
                  <a:gsLst>
                    <a:gs pos="0">
                      <a:srgbClr val="00B0F0"/>
                    </a:gs>
                    <a:gs pos="35000">
                      <a:srgbClr val="4CEAF2"/>
                    </a:gs>
                    <a:gs pos="83000">
                      <a:srgbClr val="B5E3F1"/>
                    </a:gs>
                    <a:gs pos="100000">
                      <a:schemeClr val="bg1"/>
                    </a:gs>
                  </a:gsLst>
                  <a:lin ang="5400000" scaled="1"/>
                </a:gradFill>
              </a:rPr>
              <a:t> Dash</a:t>
            </a:r>
          </a:p>
        </p:txBody>
      </p:sp>
      <p:sp>
        <p:nvSpPr>
          <p:cNvPr id="3" name="Text Placeholder 2">
            <a:extLst>
              <a:ext uri="{FF2B5EF4-FFF2-40B4-BE49-F238E27FC236}">
                <a16:creationId xmlns:a16="http://schemas.microsoft.com/office/drawing/2014/main" id="{EBC72A70-6432-2489-C188-FD571CA8B676}"/>
              </a:ext>
            </a:extLst>
          </p:cNvPr>
          <p:cNvSpPr>
            <a:spLocks noGrp="1"/>
          </p:cNvSpPr>
          <p:nvPr>
            <p:ph type="body" idx="1"/>
          </p:nvPr>
        </p:nvSpPr>
        <p:spPr>
          <a:xfrm>
            <a:off x="3340331" y="2895287"/>
            <a:ext cx="5943600" cy="2607079"/>
          </a:xfrm>
          <a:noFill/>
        </p:spPr>
        <p:txBody>
          <a:bodyPr vert="horz" lIns="91440" tIns="45720" rIns="91440" bIns="45720" rtlCol="0" anchor="t">
            <a:normAutofit/>
          </a:bodyPr>
          <a:lstStyle/>
          <a:p>
            <a:pPr algn="ctr"/>
            <a:r>
              <a:rPr lang="en-US" sz="3600" kern="1200" dirty="0">
                <a:solidFill>
                  <a:schemeClr val="bg1"/>
                </a:solidFill>
                <a:latin typeface="+mj-lt"/>
                <a:ea typeface="+mn-ea"/>
                <a:cs typeface="+mn-cs"/>
              </a:rPr>
              <a:t>Section 4</a:t>
            </a:r>
          </a:p>
          <a:p>
            <a:pPr algn="ctr"/>
            <a:endParaRPr lang="en-US" kern="1200" dirty="0">
              <a:solidFill>
                <a:schemeClr val="bg1"/>
              </a:solidFill>
              <a:latin typeface="+mn-lt"/>
              <a:ea typeface="+mn-ea"/>
              <a:cs typeface="+mn-cs"/>
            </a:endParaRPr>
          </a:p>
        </p:txBody>
      </p:sp>
    </p:spTree>
    <p:extLst>
      <p:ext uri="{BB962C8B-B14F-4D97-AF65-F5344CB8AC3E}">
        <p14:creationId xmlns:p14="http://schemas.microsoft.com/office/powerpoint/2010/main" val="1920176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05DF06E-DEBE-30E0-D9A3-7FAFFE3D6002}"/>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All sites launch success count</a:t>
            </a:r>
          </a:p>
        </p:txBody>
      </p:sp>
      <p:sp>
        <p:nvSpPr>
          <p:cNvPr id="7" name="TextBox 6">
            <a:extLst>
              <a:ext uri="{FF2B5EF4-FFF2-40B4-BE49-F238E27FC236}">
                <a16:creationId xmlns:a16="http://schemas.microsoft.com/office/drawing/2014/main" id="{3DBEEEA7-EAFE-267A-41C0-F71ED0518016}"/>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Pie Chart showing launch success count in percentage for all the sites</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CCAFS LC-40: 29.2%</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VAFB SLC-4E: 16.7%</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KSC LC-39A: 41.7%</a:t>
            </a:r>
          </a:p>
          <a:p>
            <a:pPr marL="285750" indent="-228600" fontAlgn="ctr">
              <a:lnSpc>
                <a:spcPct val="90000"/>
              </a:lnSpc>
              <a:spcAft>
                <a:spcPts val="600"/>
              </a:spcAft>
              <a:buFont typeface="Arial" panose="020B0604020202020204" pitchFamily="34" charset="0"/>
              <a:buChar char="•"/>
            </a:pPr>
            <a:r>
              <a:rPr lang="en-US" b="0" i="0" u="none" strike="noStrike" dirty="0">
                <a:solidFill>
                  <a:schemeClr val="bg1"/>
                </a:solidFill>
                <a:effectLst/>
              </a:rPr>
              <a:t>CCAFS SLC-40: 12.5%</a:t>
            </a: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1" name="Content Placeholder 10" descr="A screenshot of a graph&#10;&#10;Description automatically generated">
            <a:extLst>
              <a:ext uri="{FF2B5EF4-FFF2-40B4-BE49-F238E27FC236}">
                <a16:creationId xmlns:a16="http://schemas.microsoft.com/office/drawing/2014/main" id="{C85EC5F8-467D-93BB-AD41-9DEEEE181C3F}"/>
              </a:ext>
            </a:extLst>
          </p:cNvPr>
          <p:cNvPicPr>
            <a:picLocks noGrp="1" noChangeAspect="1"/>
          </p:cNvPicPr>
          <p:nvPr>
            <p:ph idx="1"/>
          </p:nvPr>
        </p:nvPicPr>
        <p:blipFill rotWithShape="1">
          <a:blip r:embed="rId2"/>
          <a:srcRect t="-430" b="57097"/>
          <a:stretch/>
        </p:blipFill>
        <p:spPr>
          <a:xfrm>
            <a:off x="285457" y="3489451"/>
            <a:ext cx="11685791" cy="2312081"/>
          </a:xfrm>
        </p:spPr>
      </p:pic>
    </p:spTree>
    <p:extLst>
      <p:ext uri="{BB962C8B-B14F-4D97-AF65-F5344CB8AC3E}">
        <p14:creationId xmlns:p14="http://schemas.microsoft.com/office/powerpoint/2010/main" val="426853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2C7A46-21B2-98C4-B317-40E31EF2AF13}"/>
              </a:ext>
            </a:extLst>
          </p:cNvPr>
          <p:cNvSpPr>
            <a:spLocks noGrp="1"/>
          </p:cNvSpPr>
          <p:nvPr>
            <p:ph type="title"/>
          </p:nvPr>
        </p:nvSpPr>
        <p:spPr>
          <a:xfrm>
            <a:off x="838200" y="365125"/>
            <a:ext cx="10515600" cy="1325563"/>
          </a:xfrm>
        </p:spPr>
        <p:txBody>
          <a:bodyPr>
            <a:normAutofit/>
          </a:bodyPr>
          <a:lstStyle/>
          <a:p>
            <a:r>
              <a:rPr lang="en-US" sz="4800" dirty="0"/>
              <a:t>Introduction</a:t>
            </a:r>
          </a:p>
        </p:txBody>
      </p:sp>
      <p:sp>
        <p:nvSpPr>
          <p:cNvPr id="3" name="Content Placeholder 2">
            <a:extLst>
              <a:ext uri="{FF2B5EF4-FFF2-40B4-BE49-F238E27FC236}">
                <a16:creationId xmlns:a16="http://schemas.microsoft.com/office/drawing/2014/main" id="{0DCD4C7B-679F-836A-BB44-56F01D0BE064}"/>
              </a:ext>
            </a:extLst>
          </p:cNvPr>
          <p:cNvSpPr>
            <a:spLocks noGrp="1"/>
          </p:cNvSpPr>
          <p:nvPr>
            <p:ph sz="half" idx="1"/>
          </p:nvPr>
        </p:nvSpPr>
        <p:spPr>
          <a:xfrm>
            <a:off x="838200" y="2010833"/>
            <a:ext cx="5096934" cy="4166130"/>
          </a:xfrm>
        </p:spPr>
        <p:txBody>
          <a:bodyPr>
            <a:normAutofit/>
          </a:bodyPr>
          <a:lstStyle/>
          <a:p>
            <a:pPr marL="0" indent="0">
              <a:buNone/>
            </a:pPr>
            <a:r>
              <a:rPr lang="en-US" sz="2000" b="1" dirty="0"/>
              <a:t>Project Background and Context</a:t>
            </a:r>
          </a:p>
          <a:p>
            <a:pPr marL="0" indent="0">
              <a:buNone/>
            </a:pPr>
            <a:r>
              <a:rPr lang="en-US" sz="2000" dirty="0"/>
              <a:t>SpaceX revolutionizes the commercial space industry by making space travel more affordable. A Falcon 9 rocket launch costs 62 million dollars, significantly less than other providers charging over 165 million dollars. This cost reduction is due to SpaceX's ability to reuse the first stage of their rockets. Predicting the success of these landings can help estimate launch costs. Using public data and machine learning, this project aims to predict the reusability of Falcon 9's first stage.</a:t>
            </a:r>
          </a:p>
          <a:p>
            <a:pPr marL="0" indent="0">
              <a:buNone/>
            </a:pPr>
            <a:endParaRPr lang="en-US" sz="2000" dirty="0"/>
          </a:p>
        </p:txBody>
      </p:sp>
      <p:sp>
        <p:nvSpPr>
          <p:cNvPr id="4" name="Content Placeholder 3">
            <a:extLst>
              <a:ext uri="{FF2B5EF4-FFF2-40B4-BE49-F238E27FC236}">
                <a16:creationId xmlns:a16="http://schemas.microsoft.com/office/drawing/2014/main" id="{5BEBF83A-51EB-80D6-927C-664743FA14FA}"/>
              </a:ext>
            </a:extLst>
          </p:cNvPr>
          <p:cNvSpPr>
            <a:spLocks noGrp="1"/>
          </p:cNvSpPr>
          <p:nvPr>
            <p:ph sz="half" idx="2"/>
          </p:nvPr>
        </p:nvSpPr>
        <p:spPr>
          <a:xfrm>
            <a:off x="6256866" y="2010833"/>
            <a:ext cx="5096933" cy="4166130"/>
          </a:xfrm>
        </p:spPr>
        <p:txBody>
          <a:bodyPr>
            <a:normAutofit/>
          </a:bodyPr>
          <a:lstStyle/>
          <a:p>
            <a:pPr marL="0" indent="0">
              <a:buNone/>
            </a:pPr>
            <a:r>
              <a:rPr lang="en-US" sz="1900" b="1" dirty="0"/>
              <a:t>Questions to Be Answered</a:t>
            </a:r>
          </a:p>
          <a:p>
            <a:pPr marL="0" indent="0">
              <a:buNone/>
            </a:pPr>
            <a:r>
              <a:rPr lang="en-US" sz="1900" dirty="0"/>
              <a:t>How do factors like payload mass, launch site, number of flights, and orbits affect first stage landing success?</a:t>
            </a:r>
          </a:p>
          <a:p>
            <a:pPr marL="0" indent="0">
              <a:buNone/>
            </a:pPr>
            <a:r>
              <a:rPr lang="en-US" sz="1900" dirty="0"/>
              <a:t>Has the success rate of landings improved over the years?</a:t>
            </a:r>
          </a:p>
          <a:p>
            <a:pPr marL="0" indent="0">
              <a:buNone/>
            </a:pPr>
            <a:r>
              <a:rPr lang="en-US" sz="1900" dirty="0"/>
              <a:t>Can we predict the success of a first stage landing for new launches based on historical data?</a:t>
            </a:r>
          </a:p>
          <a:p>
            <a:pPr marL="0" indent="0">
              <a:buNone/>
            </a:pPr>
            <a:r>
              <a:rPr lang="en-US" sz="1900" dirty="0"/>
              <a:t>What is the best binary classification algorithm for this prediction?</a:t>
            </a:r>
          </a:p>
          <a:p>
            <a:pPr marL="0" indent="0">
              <a:buNone/>
            </a:pPr>
            <a:r>
              <a:rPr lang="en-US" sz="1900" dirty="0"/>
              <a:t>What factors ensure a successful launch, and how can this information optimize future launches?</a:t>
            </a:r>
          </a:p>
          <a:p>
            <a:pPr marL="0" indent="0">
              <a:buNone/>
            </a:pPr>
            <a:endParaRPr lang="en-US" sz="1900" dirty="0"/>
          </a:p>
        </p:txBody>
      </p:sp>
    </p:spTree>
    <p:extLst>
      <p:ext uri="{BB962C8B-B14F-4D97-AF65-F5344CB8AC3E}">
        <p14:creationId xmlns:p14="http://schemas.microsoft.com/office/powerpoint/2010/main" val="1464660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71D61-EBEB-EA34-7FB0-7C04437D5D51}"/>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dirty="0">
                <a:solidFill>
                  <a:schemeClr val="bg1"/>
                </a:solidFill>
                <a:latin typeface="+mj-lt"/>
                <a:ea typeface="+mj-ea"/>
                <a:cs typeface="+mj-cs"/>
              </a:rPr>
              <a:t>Highest launch success ratio</a:t>
            </a:r>
          </a:p>
        </p:txBody>
      </p:sp>
      <p:sp>
        <p:nvSpPr>
          <p:cNvPr id="7" name="TextBox 6">
            <a:extLst>
              <a:ext uri="{FF2B5EF4-FFF2-40B4-BE49-F238E27FC236}">
                <a16:creationId xmlns:a16="http://schemas.microsoft.com/office/drawing/2014/main" id="{4C5134B1-ABB7-43A7-316D-500FE606289B}"/>
              </a:ext>
            </a:extLst>
          </p:cNvPr>
          <p:cNvSpPr txBox="1"/>
          <p:nvPr/>
        </p:nvSpPr>
        <p:spPr>
          <a:xfrm>
            <a:off x="5343554" y="630936"/>
            <a:ext cx="2912024" cy="3008495"/>
          </a:xfrm>
          <a:prstGeom prst="rect">
            <a:avLst/>
          </a:prstGeom>
          <a:noFill/>
        </p:spPr>
        <p:txBody>
          <a:bodyPr vert="horz" lIns="91440" tIns="45720" rIns="91440" bIns="45720" rtlCol="0" anchor="t">
            <a:normAutofit/>
          </a:bodyPr>
          <a:lstStyle/>
          <a:p>
            <a:pPr marL="285750" indent="-228600" fontAlgn="ctr">
              <a:lnSpc>
                <a:spcPct val="90000"/>
              </a:lnSpc>
              <a:spcAft>
                <a:spcPts val="600"/>
              </a:spcAft>
              <a:buFont typeface="Arial" panose="020B0604020202020204" pitchFamily="34" charset="0"/>
              <a:buChar char="•"/>
            </a:pPr>
            <a:r>
              <a:rPr lang="en-US" sz="2400" b="0" i="0" u="none" strike="noStrike" baseline="0" dirty="0">
                <a:solidFill>
                  <a:schemeClr val="bg1"/>
                </a:solidFill>
              </a:rPr>
              <a:t>KSC LC-39A has the highest launch success rate: 76.9% </a:t>
            </a:r>
          </a:p>
          <a:p>
            <a:pPr marL="285750" indent="-228600" fontAlgn="ctr">
              <a:lnSpc>
                <a:spcPct val="90000"/>
              </a:lnSpc>
              <a:spcAft>
                <a:spcPts val="600"/>
              </a:spcAft>
              <a:buFont typeface="Arial" panose="020B0604020202020204" pitchFamily="34" charset="0"/>
              <a:buChar char="•"/>
            </a:pPr>
            <a:r>
              <a:rPr lang="en-US" sz="2400" b="0" i="0" u="none" strike="noStrike" baseline="0" dirty="0">
                <a:solidFill>
                  <a:schemeClr val="bg1"/>
                </a:solidFill>
              </a:rPr>
              <a:t>10 successful landing</a:t>
            </a:r>
          </a:p>
          <a:p>
            <a:pPr marL="285750" indent="-228600" fontAlgn="ctr">
              <a:lnSpc>
                <a:spcPct val="90000"/>
              </a:lnSpc>
              <a:spcAft>
                <a:spcPts val="600"/>
              </a:spcAft>
              <a:buFont typeface="Arial" panose="020B0604020202020204" pitchFamily="34" charset="0"/>
              <a:buChar char="•"/>
            </a:pPr>
            <a:r>
              <a:rPr lang="en-US" sz="2400" b="0" i="0" u="none" strike="noStrike" baseline="0" dirty="0">
                <a:solidFill>
                  <a:schemeClr val="bg1"/>
                </a:solidFill>
              </a:rPr>
              <a:t>3 failed landings</a:t>
            </a:r>
            <a:endParaRPr lang="en-US" sz="2400" b="0" i="0" u="none" strike="noStrike" dirty="0">
              <a:solidFill>
                <a:schemeClr val="bg1"/>
              </a:solidFill>
              <a:effectLst/>
            </a:endParaRP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screenshot of a graph&#10;&#10;Description automatically generated">
            <a:extLst>
              <a:ext uri="{FF2B5EF4-FFF2-40B4-BE49-F238E27FC236}">
                <a16:creationId xmlns:a16="http://schemas.microsoft.com/office/drawing/2014/main" id="{555E4996-4702-DD6C-9D0E-D533F43A6DF8}"/>
              </a:ext>
            </a:extLst>
          </p:cNvPr>
          <p:cNvPicPr>
            <a:picLocks noGrp="1" noChangeAspect="1"/>
          </p:cNvPicPr>
          <p:nvPr>
            <p:ph idx="1"/>
          </p:nvPr>
        </p:nvPicPr>
        <p:blipFill rotWithShape="1">
          <a:blip r:embed="rId2"/>
          <a:srcRect t="13584" b="55953"/>
          <a:stretch/>
        </p:blipFill>
        <p:spPr>
          <a:xfrm>
            <a:off x="527320" y="4462592"/>
            <a:ext cx="11533350" cy="1572248"/>
          </a:xfrm>
          <a:prstGeom prst="rect">
            <a:avLst/>
          </a:prstGeom>
        </p:spPr>
      </p:pic>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8" name="Content Placeholder 4" descr="A screenshot of a graph&#10;&#10;Description automatically generated">
            <a:extLst>
              <a:ext uri="{FF2B5EF4-FFF2-40B4-BE49-F238E27FC236}">
                <a16:creationId xmlns:a16="http://schemas.microsoft.com/office/drawing/2014/main" id="{0871B767-1497-A551-1CB5-8A08CFB77782}"/>
              </a:ext>
            </a:extLst>
          </p:cNvPr>
          <p:cNvPicPr>
            <a:picLocks noChangeAspect="1"/>
          </p:cNvPicPr>
          <p:nvPr/>
        </p:nvPicPr>
        <p:blipFill rotWithShape="1">
          <a:blip r:embed="rId2"/>
          <a:srcRect l="44406" t="19483" r="45632" b="58906"/>
          <a:stretch/>
        </p:blipFill>
        <p:spPr>
          <a:xfrm>
            <a:off x="8683185" y="739574"/>
            <a:ext cx="2044645" cy="1984732"/>
          </a:xfrm>
          <a:prstGeom prst="rect">
            <a:avLst/>
          </a:prstGeom>
        </p:spPr>
      </p:pic>
    </p:spTree>
    <p:extLst>
      <p:ext uri="{BB962C8B-B14F-4D97-AF65-F5344CB8AC3E}">
        <p14:creationId xmlns:p14="http://schemas.microsoft.com/office/powerpoint/2010/main" val="4010619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66000">
              <a:schemeClr val="tx1"/>
            </a:gs>
            <a:gs pos="100000">
              <a:schemeClr val="accent5">
                <a:lumMod val="50000"/>
              </a:schemeClr>
            </a:gs>
            <a:gs pos="95000">
              <a:schemeClr val="accent5">
                <a:lumMod val="5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6C47-E10A-DBD7-3BE0-8F0A0CCDE640}"/>
              </a:ext>
            </a:extLst>
          </p:cNvPr>
          <p:cNvSpPr>
            <a:spLocks noGrp="1"/>
          </p:cNvSpPr>
          <p:nvPr>
            <p:ph type="title"/>
          </p:nvPr>
        </p:nvSpPr>
        <p:spPr/>
        <p:txBody>
          <a:bodyPr/>
          <a:lstStyle/>
          <a:p>
            <a:r>
              <a:rPr lang="en-US" dirty="0">
                <a:solidFill>
                  <a:schemeClr val="bg1"/>
                </a:solidFill>
              </a:rPr>
              <a:t>Payload Mass Vs Launch Outcome</a:t>
            </a:r>
          </a:p>
        </p:txBody>
      </p:sp>
      <p:pic>
        <p:nvPicPr>
          <p:cNvPr id="5" name="Content Placeholder 4" descr="A screenshot of a graph&#10;&#10;Description automatically generated">
            <a:extLst>
              <a:ext uri="{FF2B5EF4-FFF2-40B4-BE49-F238E27FC236}">
                <a16:creationId xmlns:a16="http://schemas.microsoft.com/office/drawing/2014/main" id="{F0110105-E1D8-3AF6-ADD6-BC90C9A63690}"/>
              </a:ext>
            </a:extLst>
          </p:cNvPr>
          <p:cNvPicPr>
            <a:picLocks noGrp="1" noChangeAspect="1"/>
          </p:cNvPicPr>
          <p:nvPr>
            <p:ph idx="1"/>
          </p:nvPr>
        </p:nvPicPr>
        <p:blipFill rotWithShape="1">
          <a:blip r:embed="rId2"/>
          <a:srcRect t="48329" b="10421"/>
          <a:stretch/>
        </p:blipFill>
        <p:spPr>
          <a:xfrm>
            <a:off x="694543" y="1346886"/>
            <a:ext cx="11007309" cy="2082114"/>
          </a:xfrm>
        </p:spPr>
      </p:pic>
      <p:pic>
        <p:nvPicPr>
          <p:cNvPr id="7" name="Picture 6">
            <a:extLst>
              <a:ext uri="{FF2B5EF4-FFF2-40B4-BE49-F238E27FC236}">
                <a16:creationId xmlns:a16="http://schemas.microsoft.com/office/drawing/2014/main" id="{76CA7821-0FFD-5C23-0568-108966D46489}"/>
              </a:ext>
            </a:extLst>
          </p:cNvPr>
          <p:cNvPicPr>
            <a:picLocks noChangeAspect="1"/>
          </p:cNvPicPr>
          <p:nvPr/>
        </p:nvPicPr>
        <p:blipFill>
          <a:blip r:embed="rId3"/>
          <a:stretch>
            <a:fillRect/>
          </a:stretch>
        </p:blipFill>
        <p:spPr>
          <a:xfrm>
            <a:off x="4720283" y="3640456"/>
            <a:ext cx="7010400" cy="2507192"/>
          </a:xfrm>
          <a:prstGeom prst="rect">
            <a:avLst/>
          </a:prstGeom>
        </p:spPr>
      </p:pic>
      <p:sp>
        <p:nvSpPr>
          <p:cNvPr id="9" name="TextBox 8">
            <a:extLst>
              <a:ext uri="{FF2B5EF4-FFF2-40B4-BE49-F238E27FC236}">
                <a16:creationId xmlns:a16="http://schemas.microsoft.com/office/drawing/2014/main" id="{884A0C77-1F20-57FB-4CDF-FE972659CAAC}"/>
              </a:ext>
            </a:extLst>
          </p:cNvPr>
          <p:cNvSpPr txBox="1"/>
          <p:nvPr/>
        </p:nvSpPr>
        <p:spPr>
          <a:xfrm>
            <a:off x="694543" y="3640456"/>
            <a:ext cx="3756455"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Payload Success Rates</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Highest success rate for payloads between 2000 and 5500 kg.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Booster Version FT</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Largest success rate overall.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Successful launch with the largest payload (9.5k+ kg).</a:t>
            </a:r>
          </a:p>
          <a:p>
            <a:endParaRPr lang="en-US" dirty="0">
              <a:solidFill>
                <a:schemeClr val="bg1"/>
              </a:solidFill>
            </a:endParaRPr>
          </a:p>
        </p:txBody>
      </p:sp>
    </p:spTree>
    <p:extLst>
      <p:ext uri="{BB962C8B-B14F-4D97-AF65-F5344CB8AC3E}">
        <p14:creationId xmlns:p14="http://schemas.microsoft.com/office/powerpoint/2010/main" val="307479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809979" y="580690"/>
            <a:ext cx="7004304" cy="2069571"/>
          </a:xfrm>
          <a:noFill/>
        </p:spPr>
        <p:txBody>
          <a:bodyPr vert="horz" lIns="91440" tIns="45720" rIns="91440" bIns="45720" rtlCol="0" anchor="b">
            <a:normAutofit/>
          </a:bodyPr>
          <a:lstStyle/>
          <a:p>
            <a:pPr algn="ctr"/>
            <a:r>
              <a:rPr lang="en-US" dirty="0">
                <a:gradFill>
                  <a:gsLst>
                    <a:gs pos="0">
                      <a:srgbClr val="00B0F0"/>
                    </a:gs>
                    <a:gs pos="35000">
                      <a:srgbClr val="4CEAF2"/>
                    </a:gs>
                    <a:gs pos="83000">
                      <a:srgbClr val="B5E3F1"/>
                    </a:gs>
                    <a:gs pos="100000">
                      <a:schemeClr val="bg1"/>
                    </a:gs>
                  </a:gsLst>
                  <a:lin ang="5400000" scaled="1"/>
                </a:gradFill>
              </a:rPr>
              <a:t>Predictive Analytics – Binary Classification</a:t>
            </a:r>
          </a:p>
        </p:txBody>
      </p:sp>
      <p:sp>
        <p:nvSpPr>
          <p:cNvPr id="3" name="Text Placeholder 2">
            <a:extLst>
              <a:ext uri="{FF2B5EF4-FFF2-40B4-BE49-F238E27FC236}">
                <a16:creationId xmlns:a16="http://schemas.microsoft.com/office/drawing/2014/main" id="{EBC72A70-6432-2489-C188-FD571CA8B676}"/>
              </a:ext>
            </a:extLst>
          </p:cNvPr>
          <p:cNvSpPr>
            <a:spLocks noGrp="1"/>
          </p:cNvSpPr>
          <p:nvPr>
            <p:ph type="body" idx="1"/>
          </p:nvPr>
        </p:nvSpPr>
        <p:spPr>
          <a:xfrm>
            <a:off x="3340331" y="2895287"/>
            <a:ext cx="5943600" cy="2607079"/>
          </a:xfrm>
          <a:noFill/>
        </p:spPr>
        <p:txBody>
          <a:bodyPr vert="horz" lIns="91440" tIns="45720" rIns="91440" bIns="45720" rtlCol="0" anchor="t">
            <a:normAutofit/>
          </a:bodyPr>
          <a:lstStyle/>
          <a:p>
            <a:pPr algn="ctr"/>
            <a:r>
              <a:rPr lang="en-US" sz="3600" kern="1200" dirty="0">
                <a:solidFill>
                  <a:schemeClr val="bg1"/>
                </a:solidFill>
                <a:latin typeface="+mj-lt"/>
                <a:ea typeface="+mn-ea"/>
                <a:cs typeface="+mn-cs"/>
              </a:rPr>
              <a:t>Section 5</a:t>
            </a:r>
          </a:p>
          <a:p>
            <a:pPr algn="ctr"/>
            <a:endParaRPr lang="en-US" kern="1200" dirty="0">
              <a:solidFill>
                <a:schemeClr val="bg1"/>
              </a:solidFill>
              <a:latin typeface="+mn-lt"/>
              <a:ea typeface="+mn-ea"/>
              <a:cs typeface="+mn-cs"/>
            </a:endParaRPr>
          </a:p>
        </p:txBody>
      </p:sp>
    </p:spTree>
    <p:extLst>
      <p:ext uri="{BB962C8B-B14F-4D97-AF65-F5344CB8AC3E}">
        <p14:creationId xmlns:p14="http://schemas.microsoft.com/office/powerpoint/2010/main" val="342640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66000">
              <a:schemeClr val="tx1"/>
            </a:gs>
            <a:gs pos="100000">
              <a:schemeClr val="accent5">
                <a:lumMod val="50000"/>
              </a:schemeClr>
            </a:gs>
            <a:gs pos="95000">
              <a:schemeClr val="accent5">
                <a:lumMod val="5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7459-B591-C539-5241-3425E5ECA1F1}"/>
              </a:ext>
            </a:extLst>
          </p:cNvPr>
          <p:cNvSpPr>
            <a:spLocks noGrp="1"/>
          </p:cNvSpPr>
          <p:nvPr>
            <p:ph type="title"/>
          </p:nvPr>
        </p:nvSpPr>
        <p:spPr/>
        <p:txBody>
          <a:bodyPr/>
          <a:lstStyle/>
          <a:p>
            <a:r>
              <a:rPr lang="en-US" dirty="0">
                <a:solidFill>
                  <a:schemeClr val="bg1"/>
                </a:solidFill>
                <a:latin typeface="Abadi"/>
              </a:rPr>
              <a:t>Classification Accuracy</a:t>
            </a:r>
            <a:endParaRPr lang="en-US" dirty="0">
              <a:solidFill>
                <a:schemeClr val="bg1"/>
              </a:solidFill>
            </a:endParaRPr>
          </a:p>
        </p:txBody>
      </p:sp>
      <p:pic>
        <p:nvPicPr>
          <p:cNvPr id="9" name="Content Placeholder 8">
            <a:extLst>
              <a:ext uri="{FF2B5EF4-FFF2-40B4-BE49-F238E27FC236}">
                <a16:creationId xmlns:a16="http://schemas.microsoft.com/office/drawing/2014/main" id="{5897C672-C96B-C5B5-C6AD-941EE43D9919}"/>
              </a:ext>
            </a:extLst>
          </p:cNvPr>
          <p:cNvPicPr>
            <a:picLocks noGrp="1" noChangeAspect="1"/>
          </p:cNvPicPr>
          <p:nvPr>
            <p:ph idx="1"/>
          </p:nvPr>
        </p:nvPicPr>
        <p:blipFill>
          <a:blip r:embed="rId2"/>
          <a:stretch>
            <a:fillRect/>
          </a:stretch>
        </p:blipFill>
        <p:spPr>
          <a:xfrm>
            <a:off x="5840119" y="2359495"/>
            <a:ext cx="5061610" cy="1653290"/>
          </a:xfrm>
        </p:spPr>
      </p:pic>
      <p:sp>
        <p:nvSpPr>
          <p:cNvPr id="11" name="TextBox 10">
            <a:extLst>
              <a:ext uri="{FF2B5EF4-FFF2-40B4-BE49-F238E27FC236}">
                <a16:creationId xmlns:a16="http://schemas.microsoft.com/office/drawing/2014/main" id="{67546541-C4F2-18C0-D6B2-93A104592036}"/>
              </a:ext>
            </a:extLst>
          </p:cNvPr>
          <p:cNvSpPr txBox="1"/>
          <p:nvPr/>
        </p:nvSpPr>
        <p:spPr>
          <a:xfrm>
            <a:off x="5840119" y="1895354"/>
            <a:ext cx="6096000" cy="369332"/>
          </a:xfrm>
          <a:prstGeom prst="rect">
            <a:avLst/>
          </a:prstGeom>
          <a:noFill/>
        </p:spPr>
        <p:txBody>
          <a:bodyPr wrap="square">
            <a:spAutoFit/>
          </a:bodyPr>
          <a:lstStyle/>
          <a:p>
            <a:r>
              <a:rPr lang="en-US" sz="1800" b="0" i="0" u="none" strike="noStrike" baseline="0" dirty="0">
                <a:solidFill>
                  <a:schemeClr val="bg1"/>
                </a:solidFill>
                <a:latin typeface="AAAAA C+ Graphik"/>
              </a:rPr>
              <a:t>Scores and Accuracy of the Test Set </a:t>
            </a:r>
            <a:endParaRPr lang="en-US" dirty="0">
              <a:solidFill>
                <a:schemeClr val="bg1"/>
              </a:solidFill>
            </a:endParaRPr>
          </a:p>
        </p:txBody>
      </p:sp>
      <p:sp>
        <p:nvSpPr>
          <p:cNvPr id="13" name="TextBox 12">
            <a:extLst>
              <a:ext uri="{FF2B5EF4-FFF2-40B4-BE49-F238E27FC236}">
                <a16:creationId xmlns:a16="http://schemas.microsoft.com/office/drawing/2014/main" id="{C77BF0AB-7806-2F7F-FAD5-12C61B5B4124}"/>
              </a:ext>
            </a:extLst>
          </p:cNvPr>
          <p:cNvSpPr txBox="1"/>
          <p:nvPr/>
        </p:nvSpPr>
        <p:spPr>
          <a:xfrm>
            <a:off x="5840119" y="4202404"/>
            <a:ext cx="6096000" cy="369332"/>
          </a:xfrm>
          <a:prstGeom prst="rect">
            <a:avLst/>
          </a:prstGeom>
          <a:noFill/>
        </p:spPr>
        <p:txBody>
          <a:bodyPr wrap="square">
            <a:spAutoFit/>
          </a:bodyPr>
          <a:lstStyle/>
          <a:p>
            <a:r>
              <a:rPr lang="en-US" sz="1800" b="0" i="0" u="none" strike="noStrike" baseline="0" dirty="0">
                <a:solidFill>
                  <a:schemeClr val="bg1"/>
                </a:solidFill>
                <a:latin typeface="AAAAA C+ Graphik"/>
              </a:rPr>
              <a:t>Scores and Accuracy of the Entire Data Set </a:t>
            </a:r>
            <a:endParaRPr lang="en-US" dirty="0">
              <a:solidFill>
                <a:schemeClr val="bg1"/>
              </a:solidFill>
            </a:endParaRPr>
          </a:p>
        </p:txBody>
      </p:sp>
      <p:pic>
        <p:nvPicPr>
          <p:cNvPr id="15" name="Picture 14">
            <a:extLst>
              <a:ext uri="{FF2B5EF4-FFF2-40B4-BE49-F238E27FC236}">
                <a16:creationId xmlns:a16="http://schemas.microsoft.com/office/drawing/2014/main" id="{2C9673FF-1094-E5F3-B926-74F5CA129F13}"/>
              </a:ext>
            </a:extLst>
          </p:cNvPr>
          <p:cNvPicPr>
            <a:picLocks noChangeAspect="1"/>
          </p:cNvPicPr>
          <p:nvPr/>
        </p:nvPicPr>
        <p:blipFill>
          <a:blip r:embed="rId3"/>
          <a:stretch>
            <a:fillRect/>
          </a:stretch>
        </p:blipFill>
        <p:spPr>
          <a:xfrm>
            <a:off x="5840119" y="4608757"/>
            <a:ext cx="5061610" cy="1628736"/>
          </a:xfrm>
          <a:prstGeom prst="rect">
            <a:avLst/>
          </a:prstGeom>
        </p:spPr>
      </p:pic>
      <p:sp>
        <p:nvSpPr>
          <p:cNvPr id="16" name="TextBox 15">
            <a:extLst>
              <a:ext uri="{FF2B5EF4-FFF2-40B4-BE49-F238E27FC236}">
                <a16:creationId xmlns:a16="http://schemas.microsoft.com/office/drawing/2014/main" id="{8219ABA4-3CD9-111D-D91A-C02D641C4FCF}"/>
              </a:ext>
            </a:extLst>
          </p:cNvPr>
          <p:cNvSpPr txBox="1"/>
          <p:nvPr/>
        </p:nvSpPr>
        <p:spPr>
          <a:xfrm>
            <a:off x="838200" y="1893478"/>
            <a:ext cx="3834063" cy="4524315"/>
          </a:xfrm>
          <a:prstGeom prst="rect">
            <a:avLst/>
          </a:prstGeom>
          <a:noFill/>
        </p:spPr>
        <p:txBody>
          <a:bodyPr wrap="square" rtlCol="0">
            <a:spAutoFit/>
          </a:bodyPr>
          <a:lstStyle/>
          <a:p>
            <a:r>
              <a:rPr lang="en-US" sz="2400" dirty="0">
                <a:solidFill>
                  <a:schemeClr val="bg1"/>
                </a:solidFill>
              </a:rPr>
              <a:t>The test set scores do not clearly indicate the best method due to the small sample size (18 samples). Therefore, we evaluated all methods using the entire dataset.</a:t>
            </a:r>
          </a:p>
          <a:p>
            <a:endParaRPr lang="en-US" sz="2400" dirty="0">
              <a:solidFill>
                <a:schemeClr val="bg1"/>
              </a:solidFill>
            </a:endParaRPr>
          </a:p>
          <a:p>
            <a:r>
              <a:rPr lang="en-US" sz="2400" dirty="0">
                <a:solidFill>
                  <a:schemeClr val="bg1"/>
                </a:solidFill>
              </a:rPr>
              <a:t>SVM performed the best overall with the highest Jaccard Score, F1 Score, and Accuracy.</a:t>
            </a:r>
          </a:p>
        </p:txBody>
      </p:sp>
    </p:spTree>
    <p:extLst>
      <p:ext uri="{BB962C8B-B14F-4D97-AF65-F5344CB8AC3E}">
        <p14:creationId xmlns:p14="http://schemas.microsoft.com/office/powerpoint/2010/main" val="821675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2000">
              <a:schemeClr val="tx1"/>
            </a:gs>
            <a:gs pos="88000">
              <a:srgbClr val="5E0296"/>
            </a:gs>
            <a:gs pos="100000">
              <a:srgbClr val="7030A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4494-3242-6CF0-ABB6-6D4BAA89E65D}"/>
              </a:ext>
            </a:extLst>
          </p:cNvPr>
          <p:cNvSpPr>
            <a:spLocks noGrp="1"/>
          </p:cNvSpPr>
          <p:nvPr>
            <p:ph type="title"/>
          </p:nvPr>
        </p:nvSpPr>
        <p:spPr/>
        <p:txBody>
          <a:bodyPr/>
          <a:lstStyle/>
          <a:p>
            <a:r>
              <a:rPr lang="en-US" dirty="0">
                <a:solidFill>
                  <a:schemeClr val="bg1"/>
                </a:solidFill>
              </a:rPr>
              <a:t>Confusion Matrix</a:t>
            </a:r>
          </a:p>
        </p:txBody>
      </p:sp>
      <p:pic>
        <p:nvPicPr>
          <p:cNvPr id="5" name="Content Placeholder 4">
            <a:extLst>
              <a:ext uri="{FF2B5EF4-FFF2-40B4-BE49-F238E27FC236}">
                <a16:creationId xmlns:a16="http://schemas.microsoft.com/office/drawing/2014/main" id="{AA0C5DCF-18F9-6067-4A85-8A8B641930C3}"/>
              </a:ext>
            </a:extLst>
          </p:cNvPr>
          <p:cNvPicPr>
            <a:picLocks noGrp="1" noChangeAspect="1"/>
          </p:cNvPicPr>
          <p:nvPr>
            <p:ph idx="1"/>
          </p:nvPr>
        </p:nvPicPr>
        <p:blipFill>
          <a:blip r:embed="rId2"/>
          <a:stretch>
            <a:fillRect/>
          </a:stretch>
        </p:blipFill>
        <p:spPr>
          <a:xfrm>
            <a:off x="6305550" y="1894514"/>
            <a:ext cx="5048250" cy="4333875"/>
          </a:xfrm>
        </p:spPr>
      </p:pic>
      <p:pic>
        <p:nvPicPr>
          <p:cNvPr id="9" name="Picture 8" descr="A diagram of negative and false negative&#10;&#10;Description automatically generated">
            <a:extLst>
              <a:ext uri="{FF2B5EF4-FFF2-40B4-BE49-F238E27FC236}">
                <a16:creationId xmlns:a16="http://schemas.microsoft.com/office/drawing/2014/main" id="{83FA11AC-2922-E976-673F-C880338DC41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03458" y="3730081"/>
            <a:ext cx="2629267" cy="2076740"/>
          </a:xfrm>
          <a:prstGeom prst="rect">
            <a:avLst/>
          </a:prstGeom>
        </p:spPr>
      </p:pic>
      <p:sp>
        <p:nvSpPr>
          <p:cNvPr id="10" name="TextBox 9">
            <a:extLst>
              <a:ext uri="{FF2B5EF4-FFF2-40B4-BE49-F238E27FC236}">
                <a16:creationId xmlns:a16="http://schemas.microsoft.com/office/drawing/2014/main" id="{249F7F0F-F7A1-10D2-B28C-67E8DA62C157}"/>
              </a:ext>
            </a:extLst>
          </p:cNvPr>
          <p:cNvSpPr txBox="1"/>
          <p:nvPr/>
        </p:nvSpPr>
        <p:spPr>
          <a:xfrm>
            <a:off x="1703457" y="5859057"/>
            <a:ext cx="2629267" cy="369332"/>
          </a:xfrm>
          <a:prstGeom prst="rect">
            <a:avLst/>
          </a:prstGeom>
          <a:noFill/>
        </p:spPr>
        <p:txBody>
          <a:bodyPr wrap="square" rtlCol="0">
            <a:spAutoFit/>
          </a:bodyPr>
          <a:lstStyle/>
          <a:p>
            <a:r>
              <a:rPr lang="en-US" sz="900">
                <a:solidFill>
                  <a:schemeClr val="bg1"/>
                </a:solidFill>
                <a:hlinkClick r:id="rId4" tooltip="http://tex.stackexchange.com/questions/20267/how-to-construct-a-confusion-matrix-in-latex">
                  <a:extLst>
                    <a:ext uri="{A12FA001-AC4F-418D-AE19-62706E023703}">
                      <ahyp:hlinkClr xmlns:ahyp="http://schemas.microsoft.com/office/drawing/2018/hyperlinkcolor" val="tx"/>
                    </a:ext>
                  </a:extLst>
                </a:hlinkClick>
              </a:rPr>
              <a:t>This Photo</a:t>
            </a:r>
            <a:r>
              <a:rPr lang="en-US" sz="900">
                <a:solidFill>
                  <a:schemeClr val="bg1"/>
                </a:solidFill>
              </a:rPr>
              <a:t> by Unknown Author is licensed under </a:t>
            </a:r>
            <a:r>
              <a:rPr lang="en-US" sz="900">
                <a:solidFill>
                  <a:schemeClr val="bg1"/>
                </a:solidFill>
                <a:hlinkClick r:id="rId5" tooltip="https://creativecommons.org/licenses/by-sa/3.0/">
                  <a:extLst>
                    <a:ext uri="{A12FA001-AC4F-418D-AE19-62706E023703}">
                      <ahyp:hlinkClr xmlns:ahyp="http://schemas.microsoft.com/office/drawing/2018/hyperlinkcolor" val="tx"/>
                    </a:ext>
                  </a:extLst>
                </a:hlinkClick>
              </a:rPr>
              <a:t>CC BY-SA</a:t>
            </a:r>
            <a:endParaRPr lang="en-US" sz="900">
              <a:solidFill>
                <a:schemeClr val="bg1"/>
              </a:solidFill>
            </a:endParaRPr>
          </a:p>
        </p:txBody>
      </p:sp>
      <p:sp>
        <p:nvSpPr>
          <p:cNvPr id="11" name="TextBox 10">
            <a:extLst>
              <a:ext uri="{FF2B5EF4-FFF2-40B4-BE49-F238E27FC236}">
                <a16:creationId xmlns:a16="http://schemas.microsoft.com/office/drawing/2014/main" id="{75B5CEBF-98C6-65C5-3B77-787B393FABE6}"/>
              </a:ext>
            </a:extLst>
          </p:cNvPr>
          <p:cNvSpPr txBox="1"/>
          <p:nvPr/>
        </p:nvSpPr>
        <p:spPr>
          <a:xfrm>
            <a:off x="838200" y="1894515"/>
            <a:ext cx="525242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SVM can distinguish between the two classes.</a:t>
            </a:r>
          </a:p>
          <a:p>
            <a:pPr marL="342900" indent="-342900">
              <a:buFont typeface="Arial" panose="020B0604020202020204" pitchFamily="34" charset="0"/>
              <a:buChar char="•"/>
            </a:pPr>
            <a:r>
              <a:rPr lang="en-US" sz="2000" dirty="0">
                <a:solidFill>
                  <a:schemeClr val="bg1"/>
                </a:solidFill>
              </a:rPr>
              <a:t>The key issue here being False Positives.</a:t>
            </a:r>
          </a:p>
        </p:txBody>
      </p:sp>
    </p:spTree>
    <p:extLst>
      <p:ext uri="{BB962C8B-B14F-4D97-AF65-F5344CB8AC3E}">
        <p14:creationId xmlns:p14="http://schemas.microsoft.com/office/powerpoint/2010/main" val="932010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B400B8-EE56-AC0A-102C-FA3898938DCC}"/>
              </a:ext>
            </a:extLst>
          </p:cNvPr>
          <p:cNvSpPr>
            <a:spLocks noGrp="1"/>
          </p:cNvSpPr>
          <p:nvPr>
            <p:ph type="title"/>
          </p:nvPr>
        </p:nvSpPr>
        <p:spPr>
          <a:xfrm>
            <a:off x="838200" y="365125"/>
            <a:ext cx="10515600" cy="1325563"/>
          </a:xfrm>
        </p:spPr>
        <p:txBody>
          <a:bodyPr>
            <a:normAutofit/>
          </a:bodyPr>
          <a:lstStyle/>
          <a:p>
            <a:r>
              <a:rPr lang="en-US" dirty="0"/>
              <a:t>Discussion on predictive analytics</a:t>
            </a:r>
          </a:p>
        </p:txBody>
      </p:sp>
      <p:sp>
        <p:nvSpPr>
          <p:cNvPr id="3" name="Content Placeholder 2">
            <a:extLst>
              <a:ext uri="{FF2B5EF4-FFF2-40B4-BE49-F238E27FC236}">
                <a16:creationId xmlns:a16="http://schemas.microsoft.com/office/drawing/2014/main" id="{9B8444C9-9645-8CC3-2A72-7A95BF060039}"/>
              </a:ext>
            </a:extLst>
          </p:cNvPr>
          <p:cNvSpPr>
            <a:spLocks noGrp="1"/>
          </p:cNvSpPr>
          <p:nvPr>
            <p:ph sz="half" idx="1"/>
          </p:nvPr>
        </p:nvSpPr>
        <p:spPr>
          <a:xfrm>
            <a:off x="838200" y="2010833"/>
            <a:ext cx="5096934" cy="4166130"/>
          </a:xfrm>
        </p:spPr>
        <p:txBody>
          <a:bodyPr>
            <a:normAutofit fontScale="92500" lnSpcReduction="20000"/>
          </a:bodyPr>
          <a:lstStyle/>
          <a:p>
            <a:pPr marL="0" indent="0">
              <a:buNone/>
            </a:pPr>
            <a:r>
              <a:rPr lang="en-US" sz="2400" b="1" dirty="0"/>
              <a:t>Dataset Limitations</a:t>
            </a:r>
            <a:r>
              <a:rPr lang="en-US" sz="2400" dirty="0"/>
              <a:t>:</a:t>
            </a:r>
          </a:p>
          <a:p>
            <a:pPr>
              <a:buFont typeface="Arial" panose="020B0604020202020204" pitchFamily="34" charset="0"/>
              <a:buChar char="•"/>
            </a:pPr>
            <a:r>
              <a:rPr lang="en-US" sz="2400" dirty="0"/>
              <a:t>Only </a:t>
            </a:r>
            <a:r>
              <a:rPr lang="en-US" sz="2400" dirty="0">
                <a:solidFill>
                  <a:srgbClr val="C00000"/>
                </a:solidFill>
              </a:rPr>
              <a:t>90</a:t>
            </a:r>
            <a:r>
              <a:rPr lang="en-US" sz="2400" dirty="0"/>
              <a:t> rows with 83 columns.</a:t>
            </a:r>
          </a:p>
          <a:p>
            <a:pPr>
              <a:buFont typeface="Arial" panose="020B0604020202020204" pitchFamily="34" charset="0"/>
              <a:buChar char="•"/>
            </a:pPr>
            <a:r>
              <a:rPr lang="en-US" sz="2400" dirty="0"/>
              <a:t>80/20 split results in just </a:t>
            </a:r>
            <a:r>
              <a:rPr lang="en-US" sz="2400" dirty="0">
                <a:solidFill>
                  <a:srgbClr val="C00000"/>
                </a:solidFill>
              </a:rPr>
              <a:t>72</a:t>
            </a:r>
            <a:r>
              <a:rPr lang="en-US" sz="2400" dirty="0"/>
              <a:t> training records and </a:t>
            </a:r>
            <a:r>
              <a:rPr lang="en-US" sz="2400" dirty="0">
                <a:solidFill>
                  <a:srgbClr val="C00000"/>
                </a:solidFill>
              </a:rPr>
              <a:t>18</a:t>
            </a:r>
            <a:r>
              <a:rPr lang="en-US" sz="2400" dirty="0"/>
              <a:t> test samples.</a:t>
            </a:r>
          </a:p>
          <a:p>
            <a:pPr>
              <a:buFont typeface="Arial" panose="020B0604020202020204" pitchFamily="34" charset="0"/>
              <a:buChar char="•"/>
            </a:pPr>
            <a:r>
              <a:rPr lang="en-US" sz="2400" dirty="0"/>
              <a:t>More features than samples, leading to possible </a:t>
            </a:r>
            <a:r>
              <a:rPr lang="en-US" sz="2400" dirty="0">
                <a:solidFill>
                  <a:srgbClr val="C00000"/>
                </a:solidFill>
              </a:rPr>
              <a:t>overfitting</a:t>
            </a:r>
            <a:r>
              <a:rPr lang="en-US" sz="2400" dirty="0"/>
              <a:t>.</a:t>
            </a:r>
          </a:p>
          <a:p>
            <a:endParaRPr lang="en-US" sz="2000" dirty="0"/>
          </a:p>
        </p:txBody>
      </p:sp>
      <p:sp>
        <p:nvSpPr>
          <p:cNvPr id="4" name="Content Placeholder 3">
            <a:extLst>
              <a:ext uri="{FF2B5EF4-FFF2-40B4-BE49-F238E27FC236}">
                <a16:creationId xmlns:a16="http://schemas.microsoft.com/office/drawing/2014/main" id="{5025682C-8BDA-1E94-0B9E-259957602235}"/>
              </a:ext>
            </a:extLst>
          </p:cNvPr>
          <p:cNvSpPr>
            <a:spLocks noGrp="1"/>
          </p:cNvSpPr>
          <p:nvPr>
            <p:ph sz="half" idx="2"/>
          </p:nvPr>
        </p:nvSpPr>
        <p:spPr>
          <a:xfrm>
            <a:off x="6256866" y="1872030"/>
            <a:ext cx="5096933" cy="4304933"/>
          </a:xfrm>
        </p:spPr>
        <p:txBody>
          <a:bodyPr>
            <a:normAutofit fontScale="92500" lnSpcReduction="20000"/>
          </a:bodyPr>
          <a:lstStyle/>
          <a:p>
            <a:pPr marL="0" indent="0">
              <a:buNone/>
            </a:pPr>
            <a:r>
              <a:rPr lang="en-US" sz="2400" b="1" dirty="0"/>
              <a:t>Handling the Issue</a:t>
            </a:r>
            <a:r>
              <a:rPr lang="en-US" sz="24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fontAlgn="base">
              <a:spcAft>
                <a:spcPct val="0"/>
              </a:spcAft>
              <a:buClrTx/>
              <a:buSzTx/>
              <a:buNone/>
              <a:tabLst/>
            </a:pPr>
            <a:r>
              <a:rPr lang="en-US" altLang="en-US" sz="2400" dirty="0"/>
              <a:t>Obtaining more data might be challenging due to rocket launches being rare and expensive.</a:t>
            </a:r>
          </a:p>
          <a:p>
            <a:pPr marL="0" marR="0" lvl="0" indent="0" fontAlgn="base">
              <a:spcAft>
                <a:spcPct val="0"/>
              </a:spcAft>
              <a:buClrTx/>
              <a:buSzTx/>
              <a:buNone/>
              <a:tabLst/>
            </a:pPr>
            <a:r>
              <a:rPr lang="en-US" altLang="en-US" sz="2400" dirty="0"/>
              <a:t>Apply feature engineering techniques:</a:t>
            </a:r>
          </a:p>
          <a:p>
            <a:pPr marL="457200" marR="0" lvl="0" indent="-457200" fontAlgn="base">
              <a:spcAft>
                <a:spcPct val="0"/>
              </a:spcAft>
              <a:buClrTx/>
              <a:buSzTx/>
              <a:buFont typeface="+mj-lt"/>
              <a:buAutoNum type="arabicPeriod"/>
              <a:tabLst/>
            </a:pPr>
            <a:r>
              <a:rPr lang="en-US" altLang="en-US" sz="2400" dirty="0">
                <a:solidFill>
                  <a:srgbClr val="0070C0"/>
                </a:solidFill>
              </a:rPr>
              <a:t>Regularization</a:t>
            </a:r>
          </a:p>
          <a:p>
            <a:pPr marL="457200" marR="0" lvl="0" indent="-457200" fontAlgn="base">
              <a:spcAft>
                <a:spcPct val="0"/>
              </a:spcAft>
              <a:buClrTx/>
              <a:buSzTx/>
              <a:buFont typeface="+mj-lt"/>
              <a:buAutoNum type="arabicPeriod"/>
              <a:tabLst/>
            </a:pPr>
            <a:r>
              <a:rPr lang="en-US" altLang="en-US" sz="2400" dirty="0"/>
              <a:t>Identify and </a:t>
            </a:r>
            <a:r>
              <a:rPr lang="en-US" altLang="en-US" sz="2400" dirty="0">
                <a:solidFill>
                  <a:srgbClr val="0070C0"/>
                </a:solidFill>
              </a:rPr>
              <a:t>remove </a:t>
            </a:r>
            <a:r>
              <a:rPr lang="en-US" altLang="en-US" sz="2400" dirty="0"/>
              <a:t>unimportant columns through further </a:t>
            </a:r>
            <a:r>
              <a:rPr lang="en-US" altLang="en-US" sz="2400" dirty="0">
                <a:solidFill>
                  <a:srgbClr val="0070C0"/>
                </a:solidFill>
              </a:rPr>
              <a:t>EDA</a:t>
            </a:r>
          </a:p>
          <a:p>
            <a:pPr marL="457200" marR="0" lvl="0" indent="-457200" fontAlgn="base">
              <a:spcAft>
                <a:spcPct val="0"/>
              </a:spcAft>
              <a:buClrTx/>
              <a:buSzTx/>
              <a:buFont typeface="+mj-lt"/>
              <a:buAutoNum type="arabicPeriod"/>
              <a:tabLst/>
            </a:pPr>
            <a:r>
              <a:rPr lang="en-US" altLang="en-US" sz="2400" dirty="0"/>
              <a:t>Dimensionality reduction via </a:t>
            </a:r>
            <a:r>
              <a:rPr lang="en-US" altLang="en-US" sz="2400" dirty="0">
                <a:solidFill>
                  <a:srgbClr val="0070C0"/>
                </a:solidFill>
              </a:rPr>
              <a:t>PCA</a:t>
            </a:r>
          </a:p>
          <a:p>
            <a:pPr marL="457200" marR="0" lvl="0" indent="-457200" fontAlgn="base">
              <a:spcAft>
                <a:spcPct val="0"/>
              </a:spcAft>
              <a:buClrTx/>
              <a:buSzTx/>
              <a:buFont typeface="+mj-lt"/>
              <a:buAutoNum type="arabicPeriod"/>
              <a:tabLst/>
            </a:pPr>
            <a:r>
              <a:rPr lang="en-US" altLang="en-US" sz="2400" dirty="0"/>
              <a:t>Use other </a:t>
            </a:r>
            <a:r>
              <a:rPr lang="en-US" altLang="en-US" sz="2400" dirty="0">
                <a:solidFill>
                  <a:srgbClr val="0070C0"/>
                </a:solidFill>
              </a:rPr>
              <a:t>feature engineering </a:t>
            </a:r>
            <a:r>
              <a:rPr lang="en-US" altLang="en-US" sz="2400" dirty="0"/>
              <a:t>methods like </a:t>
            </a:r>
            <a:r>
              <a:rPr lang="en-US" altLang="en-US" sz="2400" dirty="0">
                <a:solidFill>
                  <a:srgbClr val="0070C0"/>
                </a:solidFill>
              </a:rPr>
              <a:t>Polynomial</a:t>
            </a:r>
            <a:r>
              <a:rPr lang="en-US" altLang="en-US" sz="2400" dirty="0"/>
              <a:t> Transformation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067298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cket launch">
            <a:extLst>
              <a:ext uri="{FF2B5EF4-FFF2-40B4-BE49-F238E27FC236}">
                <a16:creationId xmlns:a16="http://schemas.microsoft.com/office/drawing/2014/main" id="{42DA7C50-D0E5-8DE2-13DE-BFF5589E2691}"/>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C0141B8-8652-5BB2-3DF3-3456ED71550C}"/>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 – Key Takeaways</a:t>
            </a:r>
          </a:p>
        </p:txBody>
      </p:sp>
      <p:sp>
        <p:nvSpPr>
          <p:cNvPr id="4" name="Rectangle 1">
            <a:extLst>
              <a:ext uri="{FF2B5EF4-FFF2-40B4-BE49-F238E27FC236}">
                <a16:creationId xmlns:a16="http://schemas.microsoft.com/office/drawing/2014/main" id="{0263EE1C-058B-DE63-3D5C-9FDA08CD2281}"/>
              </a:ext>
            </a:extLst>
          </p:cNvPr>
          <p:cNvSpPr>
            <a:spLocks noGrp="1" noChangeArrowheads="1"/>
          </p:cNvSpPr>
          <p:nvPr>
            <p:ph idx="1"/>
          </p:nvPr>
        </p:nvSpPr>
        <p:spPr bwMode="auto">
          <a:xfrm>
            <a:off x="838200" y="1825625"/>
            <a:ext cx="10515600"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accent4">
                    <a:lumMod val="40000"/>
                    <a:lumOff val="60000"/>
                  </a:schemeClr>
                </a:solidFill>
                <a:effectLst/>
                <a:latin typeface="+mj-lt"/>
              </a:rPr>
              <a:t>Best Algorithm</a:t>
            </a:r>
            <a:r>
              <a:rPr kumimoji="0" lang="en-US" altLang="en-US" sz="2400" b="0" i="0" u="none" strike="noStrike" cap="none" normalizeH="0" baseline="0" dirty="0">
                <a:ln>
                  <a:noFill/>
                </a:ln>
                <a:solidFill>
                  <a:schemeClr val="accent4">
                    <a:lumMod val="40000"/>
                    <a:lumOff val="60000"/>
                  </a:schemeClr>
                </a:solidFill>
                <a:effectLst/>
                <a:latin typeface="+mj-lt"/>
              </a:rPr>
              <a:t>: </a:t>
            </a:r>
            <a:r>
              <a:rPr kumimoji="0" lang="en-US" altLang="en-US" sz="2400" b="0" i="0" u="none" strike="noStrike" cap="none" normalizeH="0" baseline="0" dirty="0">
                <a:ln>
                  <a:noFill/>
                </a:ln>
                <a:solidFill>
                  <a:srgbClr val="FFFFFF"/>
                </a:solidFill>
                <a:effectLst/>
                <a:latin typeface="+mj-lt"/>
              </a:rPr>
              <a:t>SVM is the best algorithm for this dataset.</a:t>
            </a: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lang="en-US" altLang="en-US" sz="2400" b="1" dirty="0">
                <a:solidFill>
                  <a:schemeClr val="accent4">
                    <a:lumMod val="40000"/>
                    <a:lumOff val="60000"/>
                  </a:schemeClr>
                </a:solidFill>
                <a:latin typeface="+mj-lt"/>
              </a:rPr>
              <a:t>Payload Mass: </a:t>
            </a:r>
            <a:r>
              <a:rPr kumimoji="0" lang="en-US" altLang="en-US" sz="2400" b="0" i="0" u="none" strike="noStrike" cap="none" normalizeH="0" baseline="0" dirty="0">
                <a:ln>
                  <a:noFill/>
                </a:ln>
                <a:solidFill>
                  <a:srgbClr val="FFFFFF"/>
                </a:solidFill>
                <a:effectLst/>
                <a:latin typeface="+mj-lt"/>
              </a:rPr>
              <a:t>Launches with lower payload mass tend to be more successful than those with higher payload mass.</a:t>
            </a: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lang="en-US" altLang="en-US" sz="2400" b="1" dirty="0">
                <a:solidFill>
                  <a:schemeClr val="accent4">
                    <a:lumMod val="40000"/>
                    <a:lumOff val="60000"/>
                  </a:schemeClr>
                </a:solidFill>
                <a:latin typeface="+mj-lt"/>
              </a:rPr>
              <a:t>Launch Site Proximity: </a:t>
            </a:r>
            <a:r>
              <a:rPr kumimoji="0" lang="en-US" altLang="en-US" sz="2400" b="0" i="0" u="none" strike="noStrike" cap="none" normalizeH="0" baseline="0" dirty="0">
                <a:ln>
                  <a:noFill/>
                </a:ln>
                <a:solidFill>
                  <a:srgbClr val="FFFFFF"/>
                </a:solidFill>
                <a:effectLst/>
                <a:latin typeface="+mj-lt"/>
              </a:rPr>
              <a:t>Most launch sites are near the equator and close to the coast, optimizing for initial velocity and minimizing risk to populated areas.</a:t>
            </a: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lang="en-US" altLang="en-US" sz="2400" b="1" dirty="0">
                <a:solidFill>
                  <a:schemeClr val="accent4">
                    <a:lumMod val="40000"/>
                    <a:lumOff val="60000"/>
                  </a:schemeClr>
                </a:solidFill>
                <a:latin typeface="+mj-lt"/>
              </a:rPr>
              <a:t>Success Rate Over Time: </a:t>
            </a:r>
            <a:r>
              <a:rPr kumimoji="0" lang="en-US" altLang="en-US" sz="2400" b="0" i="0" u="none" strike="noStrike" cap="none" normalizeH="0" baseline="0" dirty="0">
                <a:ln>
                  <a:noFill/>
                </a:ln>
                <a:solidFill>
                  <a:srgbClr val="FFFFFF"/>
                </a:solidFill>
                <a:effectLst/>
                <a:latin typeface="+mj-lt"/>
              </a:rPr>
              <a:t>The success rate of launches has increased over the years.</a:t>
            </a: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lang="en-US" altLang="en-US" sz="2400" b="1" dirty="0">
                <a:solidFill>
                  <a:schemeClr val="accent4">
                    <a:lumMod val="40000"/>
                    <a:lumOff val="60000"/>
                  </a:schemeClr>
                </a:solidFill>
                <a:latin typeface="+mj-lt"/>
              </a:rPr>
              <a:t>Top Launch Site: </a:t>
            </a:r>
            <a:r>
              <a:rPr kumimoji="0" lang="en-US" altLang="en-US" sz="2400" b="0" i="0" u="none" strike="noStrike" cap="none" normalizeH="0" baseline="0" dirty="0">
                <a:ln>
                  <a:noFill/>
                </a:ln>
                <a:solidFill>
                  <a:srgbClr val="FFFFFF"/>
                </a:solidFill>
                <a:effectLst/>
                <a:latin typeface="+mj-lt"/>
              </a:rPr>
              <a:t>KSC LC-39A has the highest success rate among all launch sites.</a:t>
            </a: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lang="en-US" altLang="en-US" sz="2400" b="1" dirty="0">
                <a:solidFill>
                  <a:schemeClr val="accent4">
                    <a:lumMod val="40000"/>
                    <a:lumOff val="60000"/>
                  </a:schemeClr>
                </a:solidFill>
                <a:latin typeface="+mj-lt"/>
              </a:rPr>
              <a:t>Orbit Success Rates: </a:t>
            </a:r>
            <a:r>
              <a:rPr kumimoji="0" lang="en-US" altLang="en-US" sz="2400" b="0" i="0" u="none" strike="noStrike" cap="none" normalizeH="0" baseline="0" dirty="0">
                <a:ln>
                  <a:noFill/>
                </a:ln>
                <a:solidFill>
                  <a:srgbClr val="FFFFFF"/>
                </a:solidFill>
                <a:effectLst/>
                <a:latin typeface="+mj-lt"/>
              </a:rPr>
              <a:t>Orbits ES-L1, GEO, HEO, and SSO have a 100% success rate. </a:t>
            </a:r>
          </a:p>
        </p:txBody>
      </p:sp>
    </p:spTree>
    <p:extLst>
      <p:ext uri="{BB962C8B-B14F-4D97-AF65-F5344CB8AC3E}">
        <p14:creationId xmlns:p14="http://schemas.microsoft.com/office/powerpoint/2010/main" val="262533067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9EB604C8-32A8-0442-F93B-070B23E73A70}"/>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Appendix</a:t>
            </a:r>
          </a:p>
        </p:txBody>
      </p:sp>
      <p:sp>
        <p:nvSpPr>
          <p:cNvPr id="3" name="Content Placeholder 2">
            <a:extLst>
              <a:ext uri="{FF2B5EF4-FFF2-40B4-BE49-F238E27FC236}">
                <a16:creationId xmlns:a16="http://schemas.microsoft.com/office/drawing/2014/main" id="{468DFEFD-C4A5-25D9-6F56-3B93C6D4C099}"/>
              </a:ext>
            </a:extLst>
          </p:cNvPr>
          <p:cNvSpPr>
            <a:spLocks noGrp="1"/>
          </p:cNvSpPr>
          <p:nvPr>
            <p:ph idx="1"/>
          </p:nvPr>
        </p:nvSpPr>
        <p:spPr>
          <a:xfrm>
            <a:off x="1932902" y="3429000"/>
            <a:ext cx="8071697" cy="1655762"/>
          </a:xfrm>
        </p:spPr>
        <p:txBody>
          <a:bodyPr vert="horz" lIns="91440" tIns="45720" rIns="91440" bIns="45720" rtlCol="0">
            <a:normAutofit/>
          </a:bodyPr>
          <a:lstStyle/>
          <a:p>
            <a:pPr marL="0" indent="0">
              <a:buNone/>
            </a:pPr>
            <a:r>
              <a:rPr lang="en-US" sz="3200" kern="1200" dirty="0">
                <a:solidFill>
                  <a:schemeClr val="bg1"/>
                </a:solidFill>
                <a:latin typeface="+mn-lt"/>
                <a:ea typeface="+mn-ea"/>
                <a:cs typeface="+mn-cs"/>
              </a:rPr>
              <a:t>Links:</a:t>
            </a:r>
          </a:p>
          <a:p>
            <a:endParaRPr lang="en-US" sz="3200" kern="1200" dirty="0">
              <a:solidFill>
                <a:schemeClr val="bg1"/>
              </a:solidFill>
              <a:latin typeface="+mn-lt"/>
              <a:ea typeface="+mn-ea"/>
              <a:cs typeface="+mn-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560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6000">
              <a:schemeClr val="tx1"/>
            </a:gs>
            <a:gs pos="100000">
              <a:schemeClr val="accent5">
                <a:lumMod val="50000"/>
              </a:schemeClr>
            </a:gs>
            <a:gs pos="95000">
              <a:schemeClr val="accent5">
                <a:lumMod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809979" y="1615475"/>
            <a:ext cx="7004304" cy="2069571"/>
          </a:xfrm>
          <a:noFill/>
        </p:spPr>
        <p:txBody>
          <a:bodyPr vert="horz" lIns="91440" tIns="45720" rIns="91440" bIns="45720" rtlCol="0" anchor="b">
            <a:normAutofit/>
          </a:bodyPr>
          <a:lstStyle/>
          <a:p>
            <a:pPr algn="ctr"/>
            <a:r>
              <a:rPr lang="en-US" dirty="0">
                <a:gradFill>
                  <a:gsLst>
                    <a:gs pos="0">
                      <a:srgbClr val="00B0F0"/>
                    </a:gs>
                    <a:gs pos="35000">
                      <a:srgbClr val="4CEAF2"/>
                    </a:gs>
                    <a:gs pos="83000">
                      <a:srgbClr val="B5E3F1"/>
                    </a:gs>
                    <a:gs pos="100000">
                      <a:schemeClr val="bg1"/>
                    </a:gs>
                  </a:gsLst>
                  <a:lin ang="5400000" scaled="1"/>
                </a:gradFill>
              </a:rPr>
              <a:t>THANK YOU</a:t>
            </a:r>
          </a:p>
        </p:txBody>
      </p:sp>
    </p:spTree>
    <p:extLst>
      <p:ext uri="{BB962C8B-B14F-4D97-AF65-F5344CB8AC3E}">
        <p14:creationId xmlns:p14="http://schemas.microsoft.com/office/powerpoint/2010/main" val="11106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D171E45-E43A-12C4-3CF0-F062504BF3CD}"/>
              </a:ext>
            </a:extLst>
          </p:cNvPr>
          <p:cNvSpPr>
            <a:spLocks noGrp="1"/>
          </p:cNvSpPr>
          <p:nvPr>
            <p:ph type="title"/>
          </p:nvPr>
        </p:nvSpPr>
        <p:spPr>
          <a:xfrm>
            <a:off x="2043326" y="609600"/>
            <a:ext cx="8229600" cy="2819399"/>
          </a:xfrm>
          <a:noFill/>
        </p:spPr>
        <p:txBody>
          <a:bodyPr vert="horz" lIns="91440" tIns="45720" rIns="91440" bIns="45720" rtlCol="0" anchor="b">
            <a:normAutofit/>
          </a:bodyPr>
          <a:lstStyle/>
          <a:p>
            <a:pPr algn="ctr"/>
            <a:r>
              <a:rPr lang="en-US" sz="5400" kern="1200" dirty="0">
                <a:gradFill>
                  <a:gsLst>
                    <a:gs pos="0">
                      <a:srgbClr val="00B0F0"/>
                    </a:gs>
                    <a:gs pos="35000">
                      <a:srgbClr val="4CEAF2"/>
                    </a:gs>
                    <a:gs pos="83000">
                      <a:srgbClr val="B5E3F1"/>
                    </a:gs>
                    <a:gs pos="100000">
                      <a:schemeClr val="bg1"/>
                    </a:gs>
                  </a:gsLst>
                  <a:lin ang="5400000" scaled="1"/>
                </a:gradFill>
                <a:latin typeface="+mj-lt"/>
                <a:ea typeface="+mj-ea"/>
                <a:cs typeface="+mj-cs"/>
              </a:rPr>
              <a:t>Methodology</a:t>
            </a:r>
          </a:p>
        </p:txBody>
      </p:sp>
      <p:sp>
        <p:nvSpPr>
          <p:cNvPr id="3" name="Text Placeholder 2">
            <a:extLst>
              <a:ext uri="{FF2B5EF4-FFF2-40B4-BE49-F238E27FC236}">
                <a16:creationId xmlns:a16="http://schemas.microsoft.com/office/drawing/2014/main" id="{EBC72A70-6432-2489-C188-FD571CA8B676}"/>
              </a:ext>
            </a:extLst>
          </p:cNvPr>
          <p:cNvSpPr>
            <a:spLocks noGrp="1"/>
          </p:cNvSpPr>
          <p:nvPr>
            <p:ph type="body" idx="1"/>
          </p:nvPr>
        </p:nvSpPr>
        <p:spPr>
          <a:xfrm>
            <a:off x="2043326" y="3522428"/>
            <a:ext cx="8229600" cy="2607079"/>
          </a:xfrm>
          <a:noFill/>
        </p:spPr>
        <p:txBody>
          <a:bodyPr vert="horz" lIns="91440" tIns="45720" rIns="91440" bIns="45720" rtlCol="0" anchor="t">
            <a:normAutofit/>
          </a:bodyPr>
          <a:lstStyle/>
          <a:p>
            <a:pPr algn="ctr"/>
            <a:r>
              <a:rPr lang="en-US" sz="2800" kern="1200" dirty="0">
                <a:solidFill>
                  <a:schemeClr val="bg1"/>
                </a:solidFill>
                <a:latin typeface="+mn-lt"/>
                <a:ea typeface="+mn-ea"/>
                <a:cs typeface="+mn-cs"/>
              </a:rPr>
              <a:t>Section 1</a:t>
            </a:r>
          </a:p>
          <a:p>
            <a:pPr algn="ctr"/>
            <a:endParaRPr lang="en-US" kern="1200" dirty="0">
              <a:solidFill>
                <a:schemeClr val="bg1"/>
              </a:solidFill>
              <a:latin typeface="+mn-lt"/>
              <a:ea typeface="+mn-ea"/>
              <a:cs typeface="+mn-cs"/>
            </a:endParaRP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471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green and blue background&#10;&#10;Description automatically generated">
            <a:extLst>
              <a:ext uri="{FF2B5EF4-FFF2-40B4-BE49-F238E27FC236}">
                <a16:creationId xmlns:a16="http://schemas.microsoft.com/office/drawing/2014/main" id="{7781C10D-D25C-AF99-6ED0-51AB3DAE5CF0}"/>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7B29D250-BBAC-1AC1-F12F-7042A22C2939}"/>
              </a:ext>
            </a:extLst>
          </p:cNvPr>
          <p:cNvSpPr>
            <a:spLocks noGrp="1"/>
          </p:cNvSpPr>
          <p:nvPr>
            <p:ph type="title"/>
          </p:nvPr>
        </p:nvSpPr>
        <p:spPr>
          <a:xfrm>
            <a:off x="838200" y="365125"/>
            <a:ext cx="10515600" cy="870551"/>
          </a:xfrm>
        </p:spPr>
        <p:txBody>
          <a:bodyPr>
            <a:normAutofit/>
          </a:bodyPr>
          <a:lstStyle/>
          <a:p>
            <a:r>
              <a:rPr lang="en-US" dirty="0">
                <a:solidFill>
                  <a:srgbClr val="FFFFFF"/>
                </a:solidFill>
              </a:rPr>
              <a:t>Methodology</a:t>
            </a:r>
          </a:p>
        </p:txBody>
      </p:sp>
      <p:graphicFrame>
        <p:nvGraphicFramePr>
          <p:cNvPr id="5" name="Content Placeholder 2">
            <a:extLst>
              <a:ext uri="{FF2B5EF4-FFF2-40B4-BE49-F238E27FC236}">
                <a16:creationId xmlns:a16="http://schemas.microsoft.com/office/drawing/2014/main" id="{134EB0FC-CAA4-DC8A-D887-CAA1CC9F6A63}"/>
              </a:ext>
            </a:extLst>
          </p:cNvPr>
          <p:cNvGraphicFramePr>
            <a:graphicFrameLocks noGrp="1"/>
          </p:cNvGraphicFramePr>
          <p:nvPr>
            <p:ph idx="1"/>
            <p:extLst>
              <p:ext uri="{D42A27DB-BD31-4B8C-83A1-F6EECF244321}">
                <p14:modId xmlns:p14="http://schemas.microsoft.com/office/powerpoint/2010/main" val="6971120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92E65E8-5B99-4236-C5E0-EF07D0FF22F6}"/>
              </a:ext>
            </a:extLst>
          </p:cNvPr>
          <p:cNvSpPr txBox="1"/>
          <p:nvPr/>
        </p:nvSpPr>
        <p:spPr>
          <a:xfrm>
            <a:off x="838200" y="1252496"/>
            <a:ext cx="4092146" cy="461665"/>
          </a:xfrm>
          <a:prstGeom prst="rect">
            <a:avLst/>
          </a:prstGeom>
          <a:noFill/>
        </p:spPr>
        <p:txBody>
          <a:bodyPr wrap="square" rtlCol="0">
            <a:spAutoFit/>
          </a:bodyPr>
          <a:lstStyle/>
          <a:p>
            <a:r>
              <a:rPr lang="en-US" sz="2400" dirty="0"/>
              <a:t>Executive Summary:</a:t>
            </a:r>
          </a:p>
        </p:txBody>
      </p:sp>
    </p:spTree>
    <p:extLst>
      <p:ext uri="{BB962C8B-B14F-4D97-AF65-F5344CB8AC3E}">
        <p14:creationId xmlns:p14="http://schemas.microsoft.com/office/powerpoint/2010/main" val="35475573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9FAF3F3-7DF1-FC6E-13FF-5FABD62230E3}"/>
              </a:ext>
            </a:extLst>
          </p:cNvPr>
          <p:cNvSpPr>
            <a:spLocks noGrp="1"/>
          </p:cNvSpPr>
          <p:nvPr>
            <p:ph type="title"/>
          </p:nvPr>
        </p:nvSpPr>
        <p:spPr>
          <a:xfrm>
            <a:off x="838199" y="388308"/>
            <a:ext cx="7188989" cy="1021424"/>
          </a:xfrm>
        </p:spPr>
        <p:txBody>
          <a:bodyPr anchor="b">
            <a:normAutofit/>
          </a:bodyPr>
          <a:lstStyle/>
          <a:p>
            <a:r>
              <a:rPr lang="en-US" sz="4000">
                <a:solidFill>
                  <a:schemeClr val="bg1"/>
                </a:solidFill>
              </a:rPr>
              <a:t>Data Collection</a:t>
            </a:r>
          </a:p>
        </p:txBody>
      </p:sp>
      <p:cxnSp>
        <p:nvCxnSpPr>
          <p:cNvPr id="24" name="Straight Connector 2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929575E-12EE-7755-03D2-F33F54BFF12C}"/>
              </a:ext>
            </a:extLst>
          </p:cNvPr>
          <p:cNvGrpSpPr/>
          <p:nvPr/>
        </p:nvGrpSpPr>
        <p:grpSpPr>
          <a:xfrm>
            <a:off x="738647" y="2193704"/>
            <a:ext cx="2253932" cy="3151552"/>
            <a:chOff x="1700942" y="2805654"/>
            <a:chExt cx="2253932" cy="3151552"/>
          </a:xfrm>
        </p:grpSpPr>
        <p:sp>
          <p:nvSpPr>
            <p:cNvPr id="4" name="Rounded Rectangle 1">
              <a:extLst>
                <a:ext uri="{FF2B5EF4-FFF2-40B4-BE49-F238E27FC236}">
                  <a16:creationId xmlns:a16="http://schemas.microsoft.com/office/drawing/2014/main" id="{24D710DD-298B-BCF5-03D2-9AF213FD3416}"/>
                </a:ext>
              </a:extLst>
            </p:cNvPr>
            <p:cNvSpPr/>
            <p:nvPr/>
          </p:nvSpPr>
          <p:spPr>
            <a:xfrm>
              <a:off x="1700942" y="3540667"/>
              <a:ext cx="2253932" cy="620902"/>
            </a:xfrm>
            <a:prstGeom prst="roundRect">
              <a:avLst/>
            </a:prstGeom>
            <a:gradFill>
              <a:gsLst>
                <a:gs pos="0">
                  <a:srgbClr val="00B0F0"/>
                </a:gs>
                <a:gs pos="57000">
                  <a:srgbClr val="4CEAF2"/>
                </a:gs>
                <a:gs pos="72000">
                  <a:srgbClr val="B5E3F1"/>
                </a:gs>
                <a:gs pos="10000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8096">
                <a:spcAft>
                  <a:spcPts val="600"/>
                </a:spcAft>
              </a:pPr>
              <a:r>
                <a:rPr lang="en-CN" sz="1512" kern="1200">
                  <a:solidFill>
                    <a:schemeClr val="tx1">
                      <a:lumMod val="95000"/>
                      <a:lumOff val="5000"/>
                    </a:schemeClr>
                  </a:solidFill>
                  <a:latin typeface="+mn-lt"/>
                  <a:ea typeface="+mn-ea"/>
                  <a:cs typeface="+mn-cs"/>
                </a:rPr>
                <a:t>SpaceX REST API</a:t>
              </a:r>
              <a:endParaRPr lang="en-CN">
                <a:solidFill>
                  <a:schemeClr val="tx1">
                    <a:lumMod val="95000"/>
                    <a:lumOff val="5000"/>
                  </a:schemeClr>
                </a:solidFill>
              </a:endParaRPr>
            </a:p>
          </p:txBody>
        </p:sp>
        <p:sp>
          <p:nvSpPr>
            <p:cNvPr id="5" name="Rounded Rectangle 2">
              <a:extLst>
                <a:ext uri="{FF2B5EF4-FFF2-40B4-BE49-F238E27FC236}">
                  <a16:creationId xmlns:a16="http://schemas.microsoft.com/office/drawing/2014/main" id="{C8DA6DFC-EA4B-DAAE-5B65-A29304F7908E}"/>
                </a:ext>
              </a:extLst>
            </p:cNvPr>
            <p:cNvSpPr/>
            <p:nvPr/>
          </p:nvSpPr>
          <p:spPr>
            <a:xfrm>
              <a:off x="1700942" y="4435110"/>
              <a:ext cx="2253932" cy="620902"/>
            </a:xfrm>
            <a:prstGeom prst="roundRect">
              <a:avLst/>
            </a:prstGeom>
            <a:gradFill>
              <a:gsLst>
                <a:gs pos="0">
                  <a:srgbClr val="00B0F0"/>
                </a:gs>
                <a:gs pos="57000">
                  <a:srgbClr val="4CEAF2"/>
                </a:gs>
                <a:gs pos="72000">
                  <a:srgbClr val="B5E3F1"/>
                </a:gs>
                <a:gs pos="10000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8096">
                <a:spcAft>
                  <a:spcPts val="600"/>
                </a:spcAft>
              </a:pPr>
              <a:r>
                <a:rPr lang="en-CN" sz="1512" kern="1200" dirty="0">
                  <a:solidFill>
                    <a:schemeClr val="tx1">
                      <a:lumMod val="95000"/>
                      <a:lumOff val="5000"/>
                    </a:schemeClr>
                  </a:solidFill>
                  <a:latin typeface="+mn-lt"/>
                  <a:ea typeface="+mn-ea"/>
                  <a:cs typeface="+mn-cs"/>
                </a:rPr>
                <a:t>JSON</a:t>
              </a:r>
              <a:endParaRPr lang="en-CN" dirty="0">
                <a:solidFill>
                  <a:schemeClr val="tx1">
                    <a:lumMod val="95000"/>
                    <a:lumOff val="5000"/>
                  </a:schemeClr>
                </a:solidFill>
              </a:endParaRPr>
            </a:p>
          </p:txBody>
        </p:sp>
        <p:sp>
          <p:nvSpPr>
            <p:cNvPr id="6" name="Rounded Rectangle 3">
              <a:extLst>
                <a:ext uri="{FF2B5EF4-FFF2-40B4-BE49-F238E27FC236}">
                  <a16:creationId xmlns:a16="http://schemas.microsoft.com/office/drawing/2014/main" id="{C713688E-90DB-D6F1-D310-B7C0C81DC4D2}"/>
                </a:ext>
              </a:extLst>
            </p:cNvPr>
            <p:cNvSpPr/>
            <p:nvPr/>
          </p:nvSpPr>
          <p:spPr>
            <a:xfrm>
              <a:off x="1700942" y="5336304"/>
              <a:ext cx="2253932" cy="620902"/>
            </a:xfrm>
            <a:prstGeom prst="roundRect">
              <a:avLst/>
            </a:prstGeom>
            <a:gradFill>
              <a:gsLst>
                <a:gs pos="0">
                  <a:srgbClr val="00B0F0"/>
                </a:gs>
                <a:gs pos="57000">
                  <a:srgbClr val="4CEAF2"/>
                </a:gs>
                <a:gs pos="72000">
                  <a:srgbClr val="B5E3F1"/>
                </a:gs>
                <a:gs pos="100000">
                  <a:schemeClr val="bg1"/>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8096">
                <a:spcAft>
                  <a:spcPts val="600"/>
                </a:spcAft>
              </a:pPr>
              <a:r>
                <a:rPr lang="en-US" sz="1512" kern="1200" dirty="0">
                  <a:solidFill>
                    <a:schemeClr val="tx1">
                      <a:lumMod val="95000"/>
                      <a:lumOff val="5000"/>
                    </a:schemeClr>
                  </a:solidFill>
                  <a:latin typeface="+mn-lt"/>
                  <a:ea typeface="+mn-ea"/>
                  <a:cs typeface="+mn-cs"/>
                </a:rPr>
                <a:t>Pandas </a:t>
              </a:r>
              <a:r>
                <a:rPr lang="en-CN" sz="1512" kern="1200" dirty="0">
                  <a:solidFill>
                    <a:schemeClr val="tx1">
                      <a:lumMod val="95000"/>
                      <a:lumOff val="5000"/>
                    </a:schemeClr>
                  </a:solidFill>
                  <a:latin typeface="+mn-lt"/>
                  <a:ea typeface="+mn-ea"/>
                  <a:cs typeface="+mn-cs"/>
                </a:rPr>
                <a:t>DataFrame</a:t>
              </a:r>
              <a:endParaRPr lang="en-CN" dirty="0">
                <a:solidFill>
                  <a:schemeClr val="tx1">
                    <a:lumMod val="95000"/>
                    <a:lumOff val="5000"/>
                  </a:schemeClr>
                </a:solidFill>
              </a:endParaRPr>
            </a:p>
          </p:txBody>
        </p:sp>
        <p:cxnSp>
          <p:nvCxnSpPr>
            <p:cNvPr id="7" name="Straight Arrow Connector 6">
              <a:extLst>
                <a:ext uri="{FF2B5EF4-FFF2-40B4-BE49-F238E27FC236}">
                  <a16:creationId xmlns:a16="http://schemas.microsoft.com/office/drawing/2014/main" id="{4DF9A9A7-DEBC-A1D1-E2F7-3FC53FEB1EF1}"/>
                </a:ext>
              </a:extLst>
            </p:cNvPr>
            <p:cNvCxnSpPr>
              <a:cxnSpLocks/>
              <a:stCxn id="5" idx="2"/>
              <a:endCxn id="6" idx="0"/>
            </p:cNvCxnSpPr>
            <p:nvPr/>
          </p:nvCxnSpPr>
          <p:spPr>
            <a:xfrm>
              <a:off x="2827909" y="5056012"/>
              <a:ext cx="0" cy="28029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CBB392A-ED4E-9ADF-5E4F-5DDB4F260103}"/>
                </a:ext>
              </a:extLst>
            </p:cNvPr>
            <p:cNvCxnSpPr>
              <a:cxnSpLocks/>
              <a:stCxn id="4" idx="2"/>
              <a:endCxn id="5" idx="0"/>
            </p:cNvCxnSpPr>
            <p:nvPr/>
          </p:nvCxnSpPr>
          <p:spPr>
            <a:xfrm>
              <a:off x="2827909" y="4161570"/>
              <a:ext cx="0" cy="27354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A228C9-1A3A-E575-C27C-4BB8BD7B35CF}"/>
                </a:ext>
              </a:extLst>
            </p:cNvPr>
            <p:cNvSpPr txBox="1"/>
            <p:nvPr/>
          </p:nvSpPr>
          <p:spPr>
            <a:xfrm>
              <a:off x="2139473" y="2805654"/>
              <a:ext cx="1403589" cy="505972"/>
            </a:xfrm>
            <a:prstGeom prst="rect">
              <a:avLst/>
            </a:prstGeom>
            <a:noFill/>
            <a:ln>
              <a:solidFill>
                <a:schemeClr val="bg1"/>
              </a:solidFill>
            </a:ln>
          </p:spPr>
          <p:txBody>
            <a:bodyPr wrap="none" rtlCol="0">
              <a:spAutoFit/>
            </a:bodyPr>
            <a:lstStyle/>
            <a:p>
              <a:pPr defTabSz="768096">
                <a:spcAft>
                  <a:spcPts val="600"/>
                </a:spcAft>
              </a:pPr>
              <a:r>
                <a:rPr lang="en-CN" sz="2688" kern="1200" dirty="0">
                  <a:solidFill>
                    <a:schemeClr val="bg1">
                      <a:lumMod val="85000"/>
                    </a:schemeClr>
                  </a:solidFill>
                  <a:latin typeface="+mn-lt"/>
                  <a:ea typeface="+mn-ea"/>
                  <a:cs typeface="+mn-cs"/>
                </a:rPr>
                <a:t>REST API</a:t>
              </a:r>
              <a:endParaRPr lang="en-CN" sz="3200" dirty="0">
                <a:solidFill>
                  <a:schemeClr val="bg1">
                    <a:lumMod val="85000"/>
                  </a:schemeClr>
                </a:solidFill>
              </a:endParaRPr>
            </a:p>
          </p:txBody>
        </p:sp>
      </p:grpSp>
      <p:grpSp>
        <p:nvGrpSpPr>
          <p:cNvPr id="19" name="Group 18">
            <a:extLst>
              <a:ext uri="{FF2B5EF4-FFF2-40B4-BE49-F238E27FC236}">
                <a16:creationId xmlns:a16="http://schemas.microsoft.com/office/drawing/2014/main" id="{1D618A98-D4E5-E7AF-1473-8A396C478186}"/>
              </a:ext>
            </a:extLst>
          </p:cNvPr>
          <p:cNvGrpSpPr/>
          <p:nvPr/>
        </p:nvGrpSpPr>
        <p:grpSpPr>
          <a:xfrm>
            <a:off x="9099142" y="2193703"/>
            <a:ext cx="2253932" cy="3151553"/>
            <a:chOff x="7991290" y="2805654"/>
            <a:chExt cx="2253932" cy="3151553"/>
          </a:xfrm>
        </p:grpSpPr>
        <p:sp>
          <p:nvSpPr>
            <p:cNvPr id="10" name="Rounded Rectangle 23">
              <a:extLst>
                <a:ext uri="{FF2B5EF4-FFF2-40B4-BE49-F238E27FC236}">
                  <a16:creationId xmlns:a16="http://schemas.microsoft.com/office/drawing/2014/main" id="{9F1B6A0E-B89B-A4E1-DE62-57F73C54D2E0}"/>
                </a:ext>
              </a:extLst>
            </p:cNvPr>
            <p:cNvSpPr/>
            <p:nvPr/>
          </p:nvSpPr>
          <p:spPr>
            <a:xfrm>
              <a:off x="7991290" y="3540668"/>
              <a:ext cx="2253932" cy="620902"/>
            </a:xfrm>
            <a:prstGeom prst="roundRect">
              <a:avLst/>
            </a:prstGeom>
            <a:gradFill flip="none" rotWithShape="1">
              <a:gsLst>
                <a:gs pos="0">
                  <a:srgbClr val="00B0F0"/>
                </a:gs>
                <a:gs pos="57000">
                  <a:srgbClr val="4CEAF2"/>
                </a:gs>
                <a:gs pos="72000">
                  <a:srgbClr val="B5E3F1"/>
                </a:gs>
                <a:gs pos="100000">
                  <a:schemeClr val="bg1"/>
                </a:gs>
              </a:gsLst>
              <a:lin ang="0" scaled="1"/>
              <a:tileRect/>
            </a:gra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768096">
                <a:spcAft>
                  <a:spcPts val="600"/>
                </a:spcAft>
              </a:pPr>
              <a:r>
                <a:rPr lang="en-US" sz="1512" kern="1200">
                  <a:solidFill>
                    <a:schemeClr val="tx1">
                      <a:lumMod val="95000"/>
                      <a:lumOff val="5000"/>
                    </a:schemeClr>
                  </a:solidFill>
                  <a:latin typeface="+mn-lt"/>
                  <a:ea typeface="+mn-ea"/>
                  <a:cs typeface="+mn-cs"/>
                </a:rPr>
                <a:t>SpaceX </a:t>
              </a:r>
              <a:r>
                <a:rPr lang="en-CN" sz="1512" kern="1200">
                  <a:solidFill>
                    <a:schemeClr val="tx1">
                      <a:lumMod val="95000"/>
                      <a:lumOff val="5000"/>
                    </a:schemeClr>
                  </a:solidFill>
                  <a:latin typeface="+mn-lt"/>
                  <a:ea typeface="+mn-ea"/>
                  <a:cs typeface="+mn-cs"/>
                </a:rPr>
                <a:t>Wikipedia </a:t>
              </a:r>
              <a:r>
                <a:rPr lang="en-US" sz="1512" kern="1200">
                  <a:solidFill>
                    <a:schemeClr val="tx1">
                      <a:lumMod val="95000"/>
                      <a:lumOff val="5000"/>
                    </a:schemeClr>
                  </a:solidFill>
                  <a:latin typeface="+mn-lt"/>
                  <a:ea typeface="+mn-ea"/>
                  <a:cs typeface="+mn-cs"/>
                </a:rPr>
                <a:t>Entry</a:t>
              </a:r>
              <a:endParaRPr lang="en-CN">
                <a:solidFill>
                  <a:schemeClr val="tx1">
                    <a:lumMod val="95000"/>
                    <a:lumOff val="5000"/>
                  </a:schemeClr>
                </a:solidFill>
              </a:endParaRPr>
            </a:p>
          </p:txBody>
        </p:sp>
        <p:sp>
          <p:nvSpPr>
            <p:cNvPr id="11" name="Rounded Rectangle 24">
              <a:extLst>
                <a:ext uri="{FF2B5EF4-FFF2-40B4-BE49-F238E27FC236}">
                  <a16:creationId xmlns:a16="http://schemas.microsoft.com/office/drawing/2014/main" id="{1027E82A-F972-717E-3B26-5CDC80121C5A}"/>
                </a:ext>
              </a:extLst>
            </p:cNvPr>
            <p:cNvSpPr/>
            <p:nvPr/>
          </p:nvSpPr>
          <p:spPr>
            <a:xfrm>
              <a:off x="7991290" y="4435111"/>
              <a:ext cx="2253932" cy="620902"/>
            </a:xfrm>
            <a:prstGeom prst="roundRect">
              <a:avLst/>
            </a:prstGeom>
            <a:gradFill flip="none" rotWithShape="1">
              <a:gsLst>
                <a:gs pos="0">
                  <a:srgbClr val="00B0F0"/>
                </a:gs>
                <a:gs pos="57000">
                  <a:srgbClr val="4CEAF2"/>
                </a:gs>
                <a:gs pos="72000">
                  <a:srgbClr val="B5E3F1"/>
                </a:gs>
                <a:gs pos="100000">
                  <a:schemeClr val="bg1"/>
                </a:gs>
              </a:gsLst>
              <a:lin ang="0" scaled="1"/>
              <a:tileRect/>
            </a:gra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768096">
                <a:spcAft>
                  <a:spcPts val="600"/>
                </a:spcAft>
              </a:pPr>
              <a:r>
                <a:rPr lang="en-CN" sz="1512" kern="1200">
                  <a:solidFill>
                    <a:schemeClr val="tx1">
                      <a:lumMod val="95000"/>
                      <a:lumOff val="5000"/>
                    </a:schemeClr>
                  </a:solidFill>
                  <a:latin typeface="+mn-lt"/>
                  <a:ea typeface="+mn-ea"/>
                  <a:cs typeface="+mn-cs"/>
                </a:rPr>
                <a:t>HTML</a:t>
              </a:r>
              <a:endParaRPr lang="en-CN">
                <a:solidFill>
                  <a:schemeClr val="tx1">
                    <a:lumMod val="95000"/>
                    <a:lumOff val="5000"/>
                  </a:schemeClr>
                </a:solidFill>
              </a:endParaRPr>
            </a:p>
          </p:txBody>
        </p:sp>
        <p:sp>
          <p:nvSpPr>
            <p:cNvPr id="12" name="Rounded Rectangle 25">
              <a:extLst>
                <a:ext uri="{FF2B5EF4-FFF2-40B4-BE49-F238E27FC236}">
                  <a16:creationId xmlns:a16="http://schemas.microsoft.com/office/drawing/2014/main" id="{9BCACC33-D448-9669-BC85-9A2F85BBBAF6}"/>
                </a:ext>
              </a:extLst>
            </p:cNvPr>
            <p:cNvSpPr/>
            <p:nvPr/>
          </p:nvSpPr>
          <p:spPr>
            <a:xfrm>
              <a:off x="7991290" y="5336305"/>
              <a:ext cx="2253932" cy="620902"/>
            </a:xfrm>
            <a:prstGeom prst="roundRect">
              <a:avLst/>
            </a:prstGeom>
            <a:gradFill flip="none" rotWithShape="1">
              <a:gsLst>
                <a:gs pos="0">
                  <a:srgbClr val="00B0F0"/>
                </a:gs>
                <a:gs pos="57000">
                  <a:srgbClr val="4CEAF2"/>
                </a:gs>
                <a:gs pos="72000">
                  <a:srgbClr val="B5E3F1"/>
                </a:gs>
                <a:gs pos="100000">
                  <a:schemeClr val="bg1"/>
                </a:gs>
              </a:gsLst>
              <a:lin ang="0" scaled="1"/>
              <a:tileRect/>
            </a:gra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768096">
                <a:spcAft>
                  <a:spcPts val="600"/>
                </a:spcAft>
              </a:pPr>
              <a:r>
                <a:rPr lang="en-US" sz="1512" kern="1200" dirty="0">
                  <a:solidFill>
                    <a:schemeClr val="tx1">
                      <a:lumMod val="95000"/>
                      <a:lumOff val="5000"/>
                    </a:schemeClr>
                  </a:solidFill>
                  <a:latin typeface="+mn-lt"/>
                  <a:ea typeface="+mn-ea"/>
                  <a:cs typeface="+mn-cs"/>
                </a:rPr>
                <a:t>Pandas </a:t>
              </a:r>
              <a:r>
                <a:rPr lang="en-CN" sz="1512" kern="1200" dirty="0">
                  <a:solidFill>
                    <a:schemeClr val="tx1">
                      <a:lumMod val="95000"/>
                      <a:lumOff val="5000"/>
                    </a:schemeClr>
                  </a:solidFill>
                  <a:latin typeface="+mn-lt"/>
                  <a:ea typeface="+mn-ea"/>
                  <a:cs typeface="+mn-cs"/>
                </a:rPr>
                <a:t>DataFrame</a:t>
              </a:r>
              <a:endParaRPr lang="en-CN" dirty="0">
                <a:solidFill>
                  <a:schemeClr val="tx1">
                    <a:lumMod val="95000"/>
                    <a:lumOff val="5000"/>
                  </a:schemeClr>
                </a:solidFill>
              </a:endParaRPr>
            </a:p>
          </p:txBody>
        </p:sp>
        <p:cxnSp>
          <p:nvCxnSpPr>
            <p:cNvPr id="13" name="Straight Arrow Connector 12">
              <a:extLst>
                <a:ext uri="{FF2B5EF4-FFF2-40B4-BE49-F238E27FC236}">
                  <a16:creationId xmlns:a16="http://schemas.microsoft.com/office/drawing/2014/main" id="{785B5DC4-E514-AEC7-05BB-75D1DF0F65E3}"/>
                </a:ext>
              </a:extLst>
            </p:cNvPr>
            <p:cNvCxnSpPr>
              <a:cxnSpLocks/>
              <a:stCxn id="11" idx="2"/>
              <a:endCxn id="12" idx="0"/>
            </p:cNvCxnSpPr>
            <p:nvPr/>
          </p:nvCxnSpPr>
          <p:spPr>
            <a:xfrm>
              <a:off x="9118256" y="5056013"/>
              <a:ext cx="0" cy="280292"/>
            </a:xfrm>
            <a:prstGeom prst="straightConnector1">
              <a:avLst/>
            </a:prstGeom>
            <a:ln>
              <a:solidFill>
                <a:schemeClr val="bg1"/>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4" name="Straight Arrow Connector 13">
              <a:extLst>
                <a:ext uri="{FF2B5EF4-FFF2-40B4-BE49-F238E27FC236}">
                  <a16:creationId xmlns:a16="http://schemas.microsoft.com/office/drawing/2014/main" id="{357C9778-0FEB-304B-5D2B-3AD4DFA1ADE4}"/>
                </a:ext>
              </a:extLst>
            </p:cNvPr>
            <p:cNvCxnSpPr>
              <a:cxnSpLocks/>
              <a:stCxn id="10" idx="2"/>
              <a:endCxn id="11" idx="0"/>
            </p:cNvCxnSpPr>
            <p:nvPr/>
          </p:nvCxnSpPr>
          <p:spPr>
            <a:xfrm>
              <a:off x="9118256" y="4161571"/>
              <a:ext cx="0" cy="273540"/>
            </a:xfrm>
            <a:prstGeom prst="straightConnector1">
              <a:avLst/>
            </a:prstGeom>
            <a:ln>
              <a:solidFill>
                <a:schemeClr val="bg1"/>
              </a:solidFill>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5" name="TextBox 14">
              <a:extLst>
                <a:ext uri="{FF2B5EF4-FFF2-40B4-BE49-F238E27FC236}">
                  <a16:creationId xmlns:a16="http://schemas.microsoft.com/office/drawing/2014/main" id="{5F45F259-37E4-B96D-103C-C52E900D9D11}"/>
                </a:ext>
              </a:extLst>
            </p:cNvPr>
            <p:cNvSpPr txBox="1"/>
            <p:nvPr/>
          </p:nvSpPr>
          <p:spPr>
            <a:xfrm>
              <a:off x="8082084" y="2805654"/>
              <a:ext cx="2094997" cy="505972"/>
            </a:xfrm>
            <a:prstGeom prst="rect">
              <a:avLst/>
            </a:prstGeom>
            <a:noFill/>
            <a:ln>
              <a:solidFill>
                <a:schemeClr val="bg1"/>
              </a:solidFill>
            </a:ln>
          </p:spPr>
          <p:txBody>
            <a:bodyPr wrap="none" rtlCol="0">
              <a:spAutoFit/>
            </a:bodyPr>
            <a:lstStyle/>
            <a:p>
              <a:pPr defTabSz="768096">
                <a:spcAft>
                  <a:spcPts val="600"/>
                </a:spcAft>
              </a:pPr>
              <a:r>
                <a:rPr lang="en-CN" sz="2688" kern="1200" dirty="0">
                  <a:solidFill>
                    <a:schemeClr val="bg1">
                      <a:lumMod val="85000"/>
                    </a:schemeClr>
                  </a:solidFill>
                  <a:latin typeface="+mn-lt"/>
                  <a:ea typeface="+mn-ea"/>
                  <a:cs typeface="+mn-cs"/>
                </a:rPr>
                <a:t>Web Scraping</a:t>
              </a:r>
              <a:endParaRPr lang="en-CN" sz="3200" dirty="0">
                <a:solidFill>
                  <a:schemeClr val="bg1">
                    <a:lumMod val="85000"/>
                  </a:schemeClr>
                </a:solidFill>
              </a:endParaRPr>
            </a:p>
          </p:txBody>
        </p:sp>
      </p:grpSp>
      <p:sp>
        <p:nvSpPr>
          <p:cNvPr id="17" name="Rectangle 2">
            <a:extLst>
              <a:ext uri="{FF2B5EF4-FFF2-40B4-BE49-F238E27FC236}">
                <a16:creationId xmlns:a16="http://schemas.microsoft.com/office/drawing/2014/main" id="{92939144-F0F9-DD75-FB61-6732517CF847}"/>
              </a:ext>
            </a:extLst>
          </p:cNvPr>
          <p:cNvSpPr>
            <a:spLocks noChangeArrowheads="1"/>
          </p:cNvSpPr>
          <p:nvPr/>
        </p:nvSpPr>
        <p:spPr bwMode="auto">
          <a:xfrm>
            <a:off x="3382944" y="3110391"/>
            <a:ext cx="542611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768096" eaLnBrk="0" fontAlgn="base" hangingPunct="0">
              <a:spcBef>
                <a:spcPct val="0"/>
              </a:spcBef>
              <a:spcAft>
                <a:spcPts val="600"/>
              </a:spcAft>
            </a:pPr>
            <a:r>
              <a:rPr lang="en-US" altLang="en-US" kern="1200" dirty="0">
                <a:solidFill>
                  <a:schemeClr val="bg1">
                    <a:lumMod val="85000"/>
                  </a:schemeClr>
                </a:solidFill>
                <a:latin typeface="Arial" panose="020B0604020202020204" pitchFamily="34" charset="0"/>
                <a:ea typeface="+mn-ea"/>
                <a:cs typeface="+mn-cs"/>
              </a:rPr>
              <a:t>The data collection process combined API requests from the SpaceX REST API and web scraping from SpaceX’s Wikipedia page. Both methods were necessary to obtain comprehensive launch information for detailed analysis.</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131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oy rocket flying out of the computer">
            <a:extLst>
              <a:ext uri="{FF2B5EF4-FFF2-40B4-BE49-F238E27FC236}">
                <a16:creationId xmlns:a16="http://schemas.microsoft.com/office/drawing/2014/main" id="{B43E5434-827C-F00B-3F88-F35C443869D1}"/>
              </a:ext>
            </a:extLst>
          </p:cNvPr>
          <p:cNvPicPr>
            <a:picLocks noChangeAspect="1"/>
          </p:cNvPicPr>
          <p:nvPr/>
        </p:nvPicPr>
        <p:blipFill rotWithShape="1">
          <a:blip r:embed="rId2">
            <a:alphaModFix amt="35000"/>
          </a:blip>
          <a:srcRect t="7758" b="7973"/>
          <a:stretch/>
        </p:blipFill>
        <p:spPr>
          <a:xfrm>
            <a:off x="20" y="10"/>
            <a:ext cx="12191980" cy="6857990"/>
          </a:xfrm>
          <a:prstGeom prst="rect">
            <a:avLst/>
          </a:prstGeom>
        </p:spPr>
      </p:pic>
      <p:sp>
        <p:nvSpPr>
          <p:cNvPr id="2" name="Title 1">
            <a:extLst>
              <a:ext uri="{FF2B5EF4-FFF2-40B4-BE49-F238E27FC236}">
                <a16:creationId xmlns:a16="http://schemas.microsoft.com/office/drawing/2014/main" id="{097926A1-8EFD-5DB8-1599-A94314EEC214}"/>
              </a:ext>
            </a:extLst>
          </p:cNvPr>
          <p:cNvSpPr>
            <a:spLocks noGrp="1"/>
          </p:cNvSpPr>
          <p:nvPr>
            <p:ph type="title"/>
          </p:nvPr>
        </p:nvSpPr>
        <p:spPr>
          <a:xfrm>
            <a:off x="838200" y="365125"/>
            <a:ext cx="10515600" cy="1325563"/>
          </a:xfrm>
        </p:spPr>
        <p:txBody>
          <a:bodyPr>
            <a:normAutofit/>
          </a:bodyPr>
          <a:lstStyle/>
          <a:p>
            <a:r>
              <a:rPr lang="en-US" b="1">
                <a:solidFill>
                  <a:srgbClr val="FFFFFF"/>
                </a:solidFill>
              </a:rPr>
              <a:t>Data Collection – SpaceX API</a:t>
            </a:r>
            <a:endParaRPr lang="en-US" dirty="0">
              <a:solidFill>
                <a:srgbClr val="FFFFFF"/>
              </a:solidFill>
            </a:endParaRPr>
          </a:p>
        </p:txBody>
      </p:sp>
      <p:sp>
        <p:nvSpPr>
          <p:cNvPr id="3" name="Content Placeholder 2">
            <a:extLst>
              <a:ext uri="{FF2B5EF4-FFF2-40B4-BE49-F238E27FC236}">
                <a16:creationId xmlns:a16="http://schemas.microsoft.com/office/drawing/2014/main" id="{EDFDA3A1-2604-61E8-FB0D-1964014C25CB}"/>
              </a:ext>
            </a:extLst>
          </p:cNvPr>
          <p:cNvSpPr>
            <a:spLocks noGrp="1"/>
          </p:cNvSpPr>
          <p:nvPr>
            <p:ph idx="1"/>
          </p:nvPr>
        </p:nvSpPr>
        <p:spPr>
          <a:xfrm>
            <a:off x="838200" y="1337733"/>
            <a:ext cx="10515600" cy="4839230"/>
          </a:xfrm>
        </p:spPr>
        <p:txBody>
          <a:bodyPr>
            <a:normAutofit fontScale="92500" lnSpcReduction="10000"/>
          </a:bodyPr>
          <a:lstStyle/>
          <a:p>
            <a:pPr marL="0" lvl="0" indent="0">
              <a:buClrTx/>
              <a:buSzTx/>
              <a:buNone/>
            </a:pPr>
            <a:r>
              <a:rPr kumimoji="0" lang="en-US" altLang="en-US" sz="2400" b="1" i="0" u="none" strike="noStrike" cap="none" normalizeH="0" baseline="0">
                <a:ln/>
                <a:solidFill>
                  <a:srgbClr val="FFFFFF"/>
                </a:solidFill>
                <a:effectLst/>
                <a:latin typeface="Arial" panose="020B0604020202020204" pitchFamily="34" charset="0"/>
              </a:rPr>
              <a:t>API Endpoint</a:t>
            </a:r>
            <a:r>
              <a:rPr kumimoji="0" lang="en-US" altLang="en-US" sz="2400" b="0" i="0" u="none" strike="noStrike" cap="none" normalizeH="0" baseline="0">
                <a:ln/>
                <a:solidFill>
                  <a:srgbClr val="FFFFFF"/>
                </a:solidFill>
                <a:effectLst/>
                <a:latin typeface="Arial" panose="020B0604020202020204" pitchFamily="34" charset="0"/>
              </a:rPr>
              <a:t>: </a:t>
            </a:r>
            <a:r>
              <a:rPr kumimoji="0" lang="en-US" altLang="en-US" sz="2400" b="0" i="0" u="none" strike="noStrike" cap="none" normalizeH="0" baseline="0">
                <a:ln/>
                <a:solidFill>
                  <a:srgbClr val="FFFFFF"/>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https://api.spacexdata.com/v4/launches/past</a:t>
            </a:r>
            <a:endParaRPr kumimoji="0" lang="en-US" altLang="en-US" sz="2400" b="0" i="0" u="none" strike="noStrike" cap="none" normalizeH="0" baseline="0">
              <a:ln/>
              <a:solidFill>
                <a:srgbClr val="FFFFFF"/>
              </a:solidFill>
              <a:effectLst/>
              <a:latin typeface="Arial" panose="020B0604020202020204" pitchFamily="34" charset="0"/>
            </a:endParaRPr>
          </a:p>
          <a:p>
            <a:pPr marL="0" lvl="0" indent="0">
              <a:buClrTx/>
              <a:buSzTx/>
              <a:buNone/>
            </a:pPr>
            <a:r>
              <a:rPr lang="en-US" sz="2400" b="1">
                <a:ln/>
                <a:solidFill>
                  <a:srgbClr val="FFFFFF"/>
                </a:solidFill>
                <a:latin typeface="Arial" panose="020B0604020202020204" pitchFamily="34" charset="0"/>
              </a:rPr>
              <a:t>Tasks:</a:t>
            </a:r>
          </a:p>
          <a:p>
            <a:pPr lvl="0"/>
            <a:r>
              <a:rPr kumimoji="0" lang="en-US" altLang="en-US" sz="2400" b="0" i="0" u="none" strike="noStrike" cap="none" normalizeH="0" baseline="0">
                <a:ln/>
                <a:solidFill>
                  <a:srgbClr val="FFFFFF"/>
                </a:solidFill>
                <a:effectLst/>
                <a:latin typeface="Arial" panose="020B0604020202020204" pitchFamily="34" charset="0"/>
              </a:rPr>
              <a:t>Requested rocket launch data from the SpaceX API.</a:t>
            </a:r>
          </a:p>
          <a:p>
            <a:pPr lvl="0"/>
            <a:r>
              <a:rPr kumimoji="0" lang="en-US" altLang="en-US" sz="2400" b="0" i="0" u="none" strike="noStrike" cap="none" normalizeH="0" baseline="0">
                <a:ln/>
                <a:solidFill>
                  <a:srgbClr val="FFFFFF"/>
                </a:solidFill>
                <a:effectLst/>
                <a:latin typeface="Arial" panose="020B0604020202020204" pitchFamily="34" charset="0"/>
              </a:rPr>
              <a:t>Decoded the response content using </a:t>
            </a:r>
            <a:r>
              <a:rPr kumimoji="0" lang="en-US" altLang="en-US" sz="2400" b="0" i="0" u="none" strike="noStrike" cap="none" normalizeH="0" baseline="0">
                <a:ln/>
                <a:solidFill>
                  <a:srgbClr val="FFFFFF"/>
                </a:solidFill>
                <a:effectLst/>
                <a:latin typeface="Arial Unicode MS"/>
              </a:rPr>
              <a:t>.json()</a:t>
            </a:r>
            <a:r>
              <a:rPr kumimoji="0" lang="en-US" altLang="en-US" sz="2400" b="0" i="0" u="none" strike="noStrike" cap="none" normalizeH="0" baseline="0">
                <a:ln/>
                <a:solidFill>
                  <a:srgbClr val="FFFFFF"/>
                </a:solidFill>
                <a:effectLst/>
              </a:rPr>
              <a:t> and converted it to a dataframe with </a:t>
            </a:r>
            <a:r>
              <a:rPr kumimoji="0" lang="en-US" altLang="en-US" sz="2400" b="0" i="0" u="none" strike="noStrike" cap="none" normalizeH="0" baseline="0">
                <a:ln/>
                <a:solidFill>
                  <a:srgbClr val="FFFFFF"/>
                </a:solidFill>
                <a:effectLst/>
                <a:latin typeface="Arial Unicode MS"/>
              </a:rPr>
              <a:t>pd.json_normalize()</a:t>
            </a:r>
            <a:r>
              <a:rPr kumimoji="0" lang="en-US" altLang="en-US" sz="2400" b="0" i="0" u="none" strike="noStrike" cap="none" normalizeH="0" baseline="0">
                <a:ln/>
                <a:solidFill>
                  <a:srgbClr val="FFFFFF"/>
                </a:solidFill>
                <a:effectLst/>
              </a:rPr>
              <a:t>.</a:t>
            </a:r>
            <a:endParaRPr kumimoji="0" lang="en-US" altLang="en-US" sz="2400" b="0" i="0" u="none" strike="noStrike" cap="none" normalizeH="0" baseline="0">
              <a:ln/>
              <a:solidFill>
                <a:srgbClr val="FFFFFF"/>
              </a:solidFill>
              <a:effectLst/>
              <a:latin typeface="Arial" panose="020B0604020202020204" pitchFamily="34" charset="0"/>
            </a:endParaRPr>
          </a:p>
          <a:p>
            <a:pPr lvl="0"/>
            <a:r>
              <a:rPr kumimoji="0" lang="en-US" altLang="en-US" sz="2400" b="0" i="0" u="none" strike="noStrike" cap="none" normalizeH="0" baseline="0">
                <a:ln/>
                <a:solidFill>
                  <a:srgbClr val="FFFFFF"/>
                </a:solidFill>
                <a:effectLst/>
                <a:latin typeface="Arial" panose="020B0604020202020204" pitchFamily="34" charset="0"/>
              </a:rPr>
              <a:t>Applied custom functions to extract necessary launch information.</a:t>
            </a:r>
          </a:p>
          <a:p>
            <a:pPr lvl="0"/>
            <a:r>
              <a:rPr kumimoji="0" lang="en-US" altLang="en-US" sz="2400" b="0" i="0" u="none" strike="noStrike" cap="none" normalizeH="0" baseline="0">
                <a:ln/>
                <a:solidFill>
                  <a:srgbClr val="FFFFFF"/>
                </a:solidFill>
                <a:effectLst/>
                <a:latin typeface="Arial" panose="020B0604020202020204" pitchFamily="34" charset="0"/>
              </a:rPr>
              <a:t>Constructed a dictionary from the obtained data.</a:t>
            </a:r>
          </a:p>
          <a:p>
            <a:pPr lvl="0"/>
            <a:r>
              <a:rPr kumimoji="0" lang="en-US" altLang="en-US" sz="2400" b="0" i="0" u="none" strike="noStrike" cap="none" normalizeH="0" baseline="0">
                <a:ln/>
                <a:solidFill>
                  <a:srgbClr val="FFFFFF"/>
                </a:solidFill>
                <a:effectLst/>
                <a:latin typeface="Arial" panose="020B0604020202020204" pitchFamily="34" charset="0"/>
              </a:rPr>
              <a:t>Created a dataframe from the dictionary.</a:t>
            </a:r>
          </a:p>
          <a:p>
            <a:pPr lvl="0"/>
            <a:r>
              <a:rPr kumimoji="0" lang="en-US" altLang="en-US" sz="2400" b="0" i="0" u="none" strike="noStrike" cap="none" normalizeH="0" baseline="0">
                <a:ln/>
                <a:solidFill>
                  <a:srgbClr val="FFFFFF"/>
                </a:solidFill>
                <a:effectLst/>
                <a:latin typeface="Arial" panose="020B0604020202020204" pitchFamily="34" charset="0"/>
              </a:rPr>
              <a:t>Filtered the dataframe to include only Falcon 9 launches.</a:t>
            </a:r>
          </a:p>
          <a:p>
            <a:pPr lvl="0"/>
            <a:r>
              <a:rPr kumimoji="0" lang="en-US" altLang="en-US" sz="2400" b="0" i="0" u="none" strike="noStrike" cap="none" normalizeH="0" baseline="0">
                <a:ln/>
                <a:solidFill>
                  <a:srgbClr val="FFFFFF"/>
                </a:solidFill>
                <a:effectLst/>
                <a:latin typeface="Arial" panose="020B0604020202020204" pitchFamily="34" charset="0"/>
              </a:rPr>
              <a:t>Replaced missing values in the Payload Mass column with the column's mean value.</a:t>
            </a:r>
          </a:p>
          <a:p>
            <a:pPr lvl="0"/>
            <a:r>
              <a:rPr kumimoji="0" lang="en-US" altLang="en-US" sz="2400" b="0" i="0" u="none" strike="noStrike" cap="none" normalizeH="0" baseline="0">
                <a:ln/>
                <a:solidFill>
                  <a:srgbClr val="FFFFFF"/>
                </a:solidFill>
                <a:effectLst/>
                <a:latin typeface="Arial" panose="020B0604020202020204" pitchFamily="34" charset="0"/>
              </a:rPr>
              <a:t>Exported the processed data to a CSV file.</a:t>
            </a:r>
          </a:p>
          <a:p>
            <a:pPr marL="0" indent="0">
              <a:buNone/>
            </a:pPr>
            <a:endParaRPr lang="en-US" sz="2000" dirty="0">
              <a:solidFill>
                <a:srgbClr val="FFFFFF"/>
              </a:solidFill>
            </a:endParaRPr>
          </a:p>
        </p:txBody>
      </p:sp>
    </p:spTree>
    <p:extLst>
      <p:ext uri="{BB962C8B-B14F-4D97-AF65-F5344CB8AC3E}">
        <p14:creationId xmlns:p14="http://schemas.microsoft.com/office/powerpoint/2010/main" val="266462869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oy rocket flying out of the computer">
            <a:extLst>
              <a:ext uri="{FF2B5EF4-FFF2-40B4-BE49-F238E27FC236}">
                <a16:creationId xmlns:a16="http://schemas.microsoft.com/office/drawing/2014/main" id="{B43E5434-827C-F00B-3F88-F35C443869D1}"/>
              </a:ext>
            </a:extLst>
          </p:cNvPr>
          <p:cNvPicPr>
            <a:picLocks noChangeAspect="1"/>
          </p:cNvPicPr>
          <p:nvPr/>
        </p:nvPicPr>
        <p:blipFill rotWithShape="1">
          <a:blip r:embed="rId2">
            <a:alphaModFix amt="35000"/>
          </a:blip>
          <a:srcRect t="7758" b="7973"/>
          <a:stretch/>
        </p:blipFill>
        <p:spPr>
          <a:xfrm>
            <a:off x="20" y="10"/>
            <a:ext cx="12191980" cy="6857990"/>
          </a:xfrm>
          <a:prstGeom prst="rect">
            <a:avLst/>
          </a:prstGeom>
        </p:spPr>
      </p:pic>
      <p:sp>
        <p:nvSpPr>
          <p:cNvPr id="2" name="Title 1">
            <a:extLst>
              <a:ext uri="{FF2B5EF4-FFF2-40B4-BE49-F238E27FC236}">
                <a16:creationId xmlns:a16="http://schemas.microsoft.com/office/drawing/2014/main" id="{097926A1-8EFD-5DB8-1599-A94314EEC214}"/>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Data Collection – Web Scraping</a:t>
            </a:r>
            <a:endParaRPr lang="en-US" dirty="0">
              <a:solidFill>
                <a:srgbClr val="FFFFFF"/>
              </a:solidFill>
            </a:endParaRPr>
          </a:p>
        </p:txBody>
      </p:sp>
      <p:sp>
        <p:nvSpPr>
          <p:cNvPr id="3" name="Content Placeholder 2">
            <a:extLst>
              <a:ext uri="{FF2B5EF4-FFF2-40B4-BE49-F238E27FC236}">
                <a16:creationId xmlns:a16="http://schemas.microsoft.com/office/drawing/2014/main" id="{EDFDA3A1-2604-61E8-FB0D-1964014C25CB}"/>
              </a:ext>
            </a:extLst>
          </p:cNvPr>
          <p:cNvSpPr>
            <a:spLocks noGrp="1"/>
          </p:cNvSpPr>
          <p:nvPr>
            <p:ph idx="1"/>
          </p:nvPr>
        </p:nvSpPr>
        <p:spPr>
          <a:xfrm>
            <a:off x="838200" y="1825625"/>
            <a:ext cx="10515600" cy="4351338"/>
          </a:xfrm>
        </p:spPr>
        <p:txBody>
          <a:bodyPr>
            <a:normAutofit/>
          </a:bodyPr>
          <a:lstStyle/>
          <a:p>
            <a:pPr marL="0" marR="0" indent="0" fontAlgn="base">
              <a:spcAft>
                <a:spcPct val="0"/>
              </a:spcAft>
              <a:buClrTx/>
              <a:buSzTx/>
              <a:buFont typeface="Arial" panose="020B0604020202020204" pitchFamily="34" charset="0"/>
              <a:buNone/>
              <a:tabLst/>
            </a:pPr>
            <a:r>
              <a:rPr lang="en-US" altLang="en-US" sz="2200" b="1" dirty="0">
                <a:ln/>
                <a:solidFill>
                  <a:srgbClr val="FFFFFF"/>
                </a:solidFill>
                <a:latin typeface="Arial" panose="020B0604020202020204" pitchFamily="34" charset="0"/>
              </a:rPr>
              <a:t>Wikipedia Falcon Page: </a:t>
            </a:r>
            <a:r>
              <a:rPr lang="en-US" altLang="en-US" sz="2200" b="1" dirty="0">
                <a:ln/>
                <a:solidFill>
                  <a:srgbClr val="FFFFFF"/>
                </a:solidFill>
                <a:latin typeface="Arial" panose="020B0604020202020204" pitchFamily="34" charset="0"/>
                <a:hlinkClick r:id="rId3">
                  <a:extLst>
                    <a:ext uri="{A12FA001-AC4F-418D-AE19-62706E023703}">
                      <ahyp:hlinkClr xmlns:ahyp="http://schemas.microsoft.com/office/drawing/2018/hyperlinkcolor" val="tx"/>
                    </a:ext>
                  </a:extLst>
                </a:hlinkClick>
              </a:rPr>
              <a:t>https://en.wikipedia.org/wiki/List_of_Falcon_9_and_Falcon_Heavy_launches</a:t>
            </a:r>
            <a:endParaRPr lang="en-US" altLang="en-US" sz="2200" b="1" dirty="0">
              <a:ln/>
              <a:solidFill>
                <a:srgbClr val="FFFFFF"/>
              </a:solidFill>
              <a:latin typeface="Arial" panose="020B0604020202020204" pitchFamily="34" charset="0"/>
            </a:endParaRPr>
          </a:p>
          <a:p>
            <a:pPr marL="0" marR="0" indent="0" fontAlgn="base">
              <a:spcAft>
                <a:spcPct val="0"/>
              </a:spcAft>
              <a:buClrTx/>
              <a:buSzTx/>
              <a:buFont typeface="Arial" panose="020B0604020202020204" pitchFamily="34" charset="0"/>
              <a:buNone/>
              <a:tabLst/>
            </a:pPr>
            <a:r>
              <a:rPr lang="en-US" altLang="en-US" sz="2200" b="1" dirty="0">
                <a:ln/>
                <a:solidFill>
                  <a:srgbClr val="FFFFFF"/>
                </a:solidFill>
                <a:latin typeface="Arial" panose="020B0604020202020204" pitchFamily="34" charset="0"/>
              </a:rPr>
              <a:t>Tasks:</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Requested Falcon 9 launch data from Wikipedia.</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Created a </a:t>
            </a:r>
            <a:r>
              <a:rPr lang="en-US" altLang="en-US" sz="2200" b="1" dirty="0" err="1">
                <a:ln/>
                <a:solidFill>
                  <a:srgbClr val="FFFFFF"/>
                </a:solidFill>
                <a:latin typeface="Arial" panose="020B0604020202020204" pitchFamily="34" charset="0"/>
              </a:rPr>
              <a:t>BeautifulSoup</a:t>
            </a:r>
            <a:r>
              <a:rPr lang="en-US" altLang="en-US" sz="2200" b="1" dirty="0">
                <a:ln/>
                <a:solidFill>
                  <a:srgbClr val="FFFFFF"/>
                </a:solidFill>
                <a:latin typeface="Arial" panose="020B0604020202020204" pitchFamily="34" charset="0"/>
              </a:rPr>
              <a:t> object from the HTML response.</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Extracted column names from the HTML table header.</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Parsed HTML tables to collect the data.</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Constructed a dictionary from the obtained data.</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Created a </a:t>
            </a:r>
            <a:r>
              <a:rPr lang="en-US" altLang="en-US" sz="2200" b="1" dirty="0" err="1">
                <a:ln/>
                <a:solidFill>
                  <a:srgbClr val="FFFFFF"/>
                </a:solidFill>
                <a:latin typeface="Arial" panose="020B0604020202020204" pitchFamily="34" charset="0"/>
              </a:rPr>
              <a:t>dataframe</a:t>
            </a:r>
            <a:r>
              <a:rPr lang="en-US" altLang="en-US" sz="2200" b="1" dirty="0">
                <a:ln/>
                <a:solidFill>
                  <a:srgbClr val="FFFFFF"/>
                </a:solidFill>
                <a:latin typeface="Arial" panose="020B0604020202020204" pitchFamily="34" charset="0"/>
              </a:rPr>
              <a:t> from the dictionary.</a:t>
            </a:r>
          </a:p>
          <a:p>
            <a:pPr marL="0" marR="0" indent="0" fontAlgn="base">
              <a:spcAft>
                <a:spcPct val="0"/>
              </a:spcAft>
              <a:buClrTx/>
              <a:buSzTx/>
              <a:buFont typeface="Arial" panose="020B0604020202020204" pitchFamily="34" charset="0"/>
              <a:buChar char="•"/>
              <a:tabLst/>
            </a:pPr>
            <a:r>
              <a:rPr lang="en-US" altLang="en-US" sz="2200" b="1" dirty="0">
                <a:ln/>
                <a:solidFill>
                  <a:srgbClr val="FFFFFF"/>
                </a:solidFill>
                <a:latin typeface="Arial" panose="020B0604020202020204" pitchFamily="34" charset="0"/>
              </a:rPr>
              <a:t>Exported the data to a CSV file.</a:t>
            </a:r>
          </a:p>
          <a:p>
            <a:endParaRPr lang="en-US" sz="2200" dirty="0">
              <a:solidFill>
                <a:srgbClr val="FFFFFF"/>
              </a:solidFill>
            </a:endParaRPr>
          </a:p>
        </p:txBody>
      </p:sp>
    </p:spTree>
    <p:extLst>
      <p:ext uri="{BB962C8B-B14F-4D97-AF65-F5344CB8AC3E}">
        <p14:creationId xmlns:p14="http://schemas.microsoft.com/office/powerpoint/2010/main" val="20747568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purl.org/dc/dcmitype/"/>
    <ds:schemaRef ds:uri="http://schemas.microsoft.com/office/infopath/2007/PartnerControls"/>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2583</TotalTime>
  <Words>2566</Words>
  <Application>Microsoft Office PowerPoint</Application>
  <PresentationFormat>Widescreen</PresentationFormat>
  <Paragraphs>361</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AAAAA C+ Graphik</vt:lpstr>
      <vt:lpstr>Abadi</vt:lpstr>
      <vt:lpstr>Arial</vt:lpstr>
      <vt:lpstr>Arial Unicode MS</vt:lpstr>
      <vt:lpstr>Calibri</vt:lpstr>
      <vt:lpstr>Wingdings</vt:lpstr>
      <vt:lpstr>Custom Design</vt:lpstr>
      <vt:lpstr>PowerPoint Presentation</vt:lpstr>
      <vt:lpstr>PowerPoint Presentation</vt:lpstr>
      <vt:lpstr>Executive Summary</vt:lpstr>
      <vt:lpstr>Introduction</vt:lpstr>
      <vt:lpstr>Methodology</vt:lpstr>
      <vt:lpstr>Methodology</vt:lpstr>
      <vt:lpstr>Data Collection</vt:lpstr>
      <vt:lpstr>Data Collection – SpaceX API</vt:lpstr>
      <vt:lpstr>Data Collection – Web Scraping</vt:lpstr>
      <vt:lpstr>Data Wrangling</vt:lpstr>
      <vt:lpstr>EDA with data visualization </vt:lpstr>
      <vt:lpstr>EDA with SQL</vt:lpstr>
      <vt:lpstr>Interactive Map with Folium</vt:lpstr>
      <vt:lpstr>Dashboard with Plotly Dash</vt:lpstr>
      <vt:lpstr>Predictive analysis</vt:lpstr>
      <vt:lpstr>RESULTS</vt:lpstr>
      <vt:lpstr>Exploratory Data Analysis</vt:lpstr>
      <vt:lpstr>Flight Number vs. Launch Site</vt:lpstr>
      <vt:lpstr>Payload vs. Launch Site</vt:lpstr>
      <vt:lpstr>Success Rate vs. Orbit Type</vt:lpstr>
      <vt:lpstr>Flight Number vs. Orbit Type</vt:lpstr>
      <vt:lpstr>Payload vs. Orbit Type</vt:lpstr>
      <vt:lpstr>Launch Success Yearly Trend</vt:lpstr>
      <vt:lpstr>PowerPoint Presentation</vt:lpstr>
      <vt:lpstr>PowerPoint Presentation</vt:lpstr>
      <vt:lpstr>Total Payload Mass carried by Boosters launched by NASA</vt:lpstr>
      <vt:lpstr>Average Payload Mass Carried by F9 v1.1</vt:lpstr>
      <vt:lpstr>First Successful Ground Landing Date</vt:lpstr>
      <vt:lpstr>Successful Drone Ship Landing with Payload between 4000 and 6000 </vt:lpstr>
      <vt:lpstr>Total Number of Successful and Failure Mission Outcomes </vt:lpstr>
      <vt:lpstr>Boosters Carried Maximum Payload </vt:lpstr>
      <vt:lpstr>2015 Launch Records </vt:lpstr>
      <vt:lpstr>Rank Landing Outcomes Between 2010-06-04 and 2017-03-20 </vt:lpstr>
      <vt:lpstr>Interactive map with Folium </vt:lpstr>
      <vt:lpstr>PowerPoint Presentation</vt:lpstr>
      <vt:lpstr>Launch Outcome Color Coded On the Map</vt:lpstr>
      <vt:lpstr>Distance from the Launch Site to Proximities</vt:lpstr>
      <vt:lpstr>Dashboard with Plotly Dash</vt:lpstr>
      <vt:lpstr>All sites launch success count</vt:lpstr>
      <vt:lpstr>Highest launch success ratio</vt:lpstr>
      <vt:lpstr>Payload Mass Vs Launch Outcome</vt:lpstr>
      <vt:lpstr>Predictive Analytics – Binary Classification</vt:lpstr>
      <vt:lpstr>Classification Accuracy</vt:lpstr>
      <vt:lpstr>Confusion Matrix</vt:lpstr>
      <vt:lpstr>Discussion on predictive analytics</vt:lpstr>
      <vt:lpstr>Conclusion – Key Takeaways</vt:lpstr>
      <vt:lpstr>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SifatShahriar.Khan@enersys.com</dc:creator>
  <cp:lastModifiedBy>Sifat Shahriar Khan</cp:lastModifiedBy>
  <cp:revision>401</cp:revision>
  <dcterms:created xsi:type="dcterms:W3CDTF">2021-04-29T18:58:34Z</dcterms:created>
  <dcterms:modified xsi:type="dcterms:W3CDTF">2024-06-22T04:26:18Z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